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9" r:id="rId2"/>
    <p:sldId id="257" r:id="rId3"/>
    <p:sldId id="259" r:id="rId4"/>
    <p:sldId id="258" r:id="rId5"/>
    <p:sldId id="260" r:id="rId6"/>
    <p:sldId id="264" r:id="rId7"/>
    <p:sldId id="261" r:id="rId8"/>
    <p:sldId id="262" r:id="rId9"/>
    <p:sldId id="263" r:id="rId10"/>
    <p:sldId id="265" r:id="rId11"/>
    <p:sldId id="266" r:id="rId12"/>
    <p:sldId id="267" r:id="rId13"/>
    <p:sldId id="268" r:id="rId14"/>
    <p:sldId id="271" r:id="rId15"/>
    <p:sldId id="272" r:id="rId16"/>
    <p:sldId id="273" r:id="rId17"/>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99"/>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4378B15-26F0-49DC-85F9-6BE9B8889CB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64F7FC-95BB-4556-AFC6-CA085D25A0EE}" type="slidenum">
              <a:rPr lang="en-US"/>
              <a:pPr/>
              <a:t>1</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C2D23-5859-4D23-B181-EE962BD92FD7}" type="slidenum">
              <a:rPr lang="en-US"/>
              <a:pPr/>
              <a:t>16</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D7CC57-8903-49F6-ADFC-91F109F500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C87CC6-F6B9-4CB5-94F5-8CD3CB7F78F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C5C3CC-C936-4F9A-8B67-3BD013CCC5A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E1B141-7E83-45C5-9B81-2E7B72F4A04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FD102B-1778-44B5-BF11-0D41C425956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F7025E-0F73-4A3E-B3BE-369BCD6B75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1E708D6-DDC3-459E-ACAB-D22F5D4BEE5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CB66C95-0CD7-4294-8925-14B4F229BEC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D7360C5-9E66-4F51-A181-992604A462D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CE05D7D-ED75-4552-88F1-7A03BC4CF87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E1B7D9-D518-47A0-94FE-21F480856B7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6508F0A-9684-404E-A2AB-5E6BAACB3EC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gif"/><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image" Target="../media/image3.gif"/><Relationship Id="rId4" Type="http://schemas.openxmlformats.org/officeDocument/2006/relationships/slide" Target="slide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inhnen_9"/>
          <p:cNvPicPr>
            <a:picLocks noChangeAspect="1" noChangeArrowheads="1"/>
          </p:cNvPicPr>
          <p:nvPr/>
        </p:nvPicPr>
        <p:blipFill>
          <a:blip r:embed="rId3"/>
          <a:srcRect/>
          <a:stretch>
            <a:fillRect/>
          </a:stretch>
        </p:blipFill>
        <p:spPr bwMode="auto">
          <a:xfrm>
            <a:off x="0" y="4763"/>
            <a:ext cx="9144000" cy="6853237"/>
          </a:xfrm>
          <a:prstGeom prst="rect">
            <a:avLst/>
          </a:prstGeom>
          <a:noFill/>
        </p:spPr>
      </p:pic>
      <p:sp>
        <p:nvSpPr>
          <p:cNvPr id="15363" name="WordArt 3"/>
          <p:cNvSpPr>
            <a:spLocks noChangeArrowheads="1" noChangeShapeType="1" noTextEdit="1"/>
          </p:cNvSpPr>
          <p:nvPr/>
        </p:nvSpPr>
        <p:spPr bwMode="auto">
          <a:xfrm>
            <a:off x="381000" y="0"/>
            <a:ext cx="8001000" cy="1828800"/>
          </a:xfrm>
          <a:prstGeom prst="rect">
            <a:avLst/>
          </a:prstGeom>
        </p:spPr>
        <p:txBody>
          <a:bodyPr wrap="none" fromWordArt="1">
            <a:prstTxWarp prst="textPlain">
              <a:avLst>
                <a:gd name="adj" fmla="val 49301"/>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vi-VN" sz="3600" b="1" i="1" kern="10" dirty="0" smtClean="0">
                <a:ln w="9525">
                  <a:round/>
                  <a:headEnd/>
                  <a:tailEnd/>
                </a:ln>
                <a:gradFill rotWithShape="0">
                  <a:gsLst>
                    <a:gs pos="0">
                      <a:srgbClr val="FFE701"/>
                    </a:gs>
                    <a:gs pos="100000">
                      <a:srgbClr val="FE3E02"/>
                    </a:gs>
                  </a:gsLst>
                  <a:lin ang="5400000" scaled="1"/>
                </a:gradFill>
                <a:latin typeface="Times New Roman"/>
                <a:cs typeface="Times New Roman"/>
              </a:rPr>
              <a:t>Trường</a:t>
            </a:r>
            <a:r>
              <a:rPr lang="en-US" sz="3600" b="1" i="1" kern="10" dirty="0" smtClean="0">
                <a:ln w="9525">
                  <a:round/>
                  <a:headEnd/>
                  <a:tailEnd/>
                </a:ln>
                <a:gradFill rotWithShape="0">
                  <a:gsLst>
                    <a:gs pos="0">
                      <a:srgbClr val="FFE701"/>
                    </a:gs>
                    <a:gs pos="100000">
                      <a:srgbClr val="FE3E02"/>
                    </a:gs>
                  </a:gsLst>
                  <a:lin ang="5400000" scaled="1"/>
                </a:gradFill>
                <a:latin typeface="Times New Roman"/>
                <a:cs typeface="Times New Roman"/>
              </a:rPr>
              <a:t> </a:t>
            </a:r>
            <a:r>
              <a:rPr lang="en-US" sz="3600" b="1" i="1" kern="10" dirty="0" err="1" smtClean="0">
                <a:ln w="9525">
                  <a:round/>
                  <a:headEnd/>
                  <a:tailEnd/>
                </a:ln>
                <a:gradFill rotWithShape="0">
                  <a:gsLst>
                    <a:gs pos="0">
                      <a:srgbClr val="FFE701"/>
                    </a:gs>
                    <a:gs pos="100000">
                      <a:srgbClr val="FE3E02"/>
                    </a:gs>
                  </a:gsLst>
                  <a:lin ang="5400000" scaled="1"/>
                </a:gradFill>
                <a:latin typeface="Times New Roman"/>
                <a:cs typeface="Times New Roman"/>
              </a:rPr>
              <a:t>Tiểu</a:t>
            </a:r>
            <a:r>
              <a:rPr lang="en-US" sz="3600" b="1" i="1" kern="10" dirty="0" smtClean="0">
                <a:ln w="9525">
                  <a:round/>
                  <a:headEnd/>
                  <a:tailEnd/>
                </a:ln>
                <a:gradFill rotWithShape="0">
                  <a:gsLst>
                    <a:gs pos="0">
                      <a:srgbClr val="FFE701"/>
                    </a:gs>
                    <a:gs pos="100000">
                      <a:srgbClr val="FE3E02"/>
                    </a:gs>
                  </a:gsLst>
                  <a:lin ang="5400000" scaled="1"/>
                </a:gradFill>
                <a:latin typeface="Times New Roman"/>
                <a:cs typeface="Times New Roman"/>
              </a:rPr>
              <a:t> </a:t>
            </a:r>
            <a:r>
              <a:rPr lang="en-US" sz="3600" b="1" i="1" kern="10" dirty="0" err="1" smtClean="0">
                <a:ln w="9525">
                  <a:round/>
                  <a:headEnd/>
                  <a:tailEnd/>
                </a:ln>
                <a:gradFill rotWithShape="0">
                  <a:gsLst>
                    <a:gs pos="0">
                      <a:srgbClr val="FFE701"/>
                    </a:gs>
                    <a:gs pos="100000">
                      <a:srgbClr val="FE3E02"/>
                    </a:gs>
                  </a:gsLst>
                  <a:lin ang="5400000" scaled="1"/>
                </a:gradFill>
                <a:latin typeface="Times New Roman"/>
                <a:cs typeface="Times New Roman"/>
              </a:rPr>
              <a:t>học</a:t>
            </a:r>
            <a:r>
              <a:rPr lang="en-US" sz="3600" b="1" i="1" kern="10" dirty="0" smtClean="0">
                <a:ln w="9525">
                  <a:round/>
                  <a:headEnd/>
                  <a:tailEnd/>
                </a:ln>
                <a:gradFill rotWithShape="0">
                  <a:gsLst>
                    <a:gs pos="0">
                      <a:srgbClr val="FFE701"/>
                    </a:gs>
                    <a:gs pos="100000">
                      <a:srgbClr val="FE3E02"/>
                    </a:gs>
                  </a:gsLst>
                  <a:lin ang="5400000" scaled="1"/>
                </a:gradFill>
                <a:latin typeface="Times New Roman"/>
                <a:cs typeface="Times New Roman"/>
              </a:rPr>
              <a:t> </a:t>
            </a:r>
            <a:r>
              <a:rPr lang="en-US" sz="3600" b="1" i="1" kern="10" dirty="0" err="1" smtClean="0">
                <a:ln w="9525">
                  <a:round/>
                  <a:headEnd/>
                  <a:tailEnd/>
                </a:ln>
                <a:gradFill rotWithShape="0">
                  <a:gsLst>
                    <a:gs pos="0">
                      <a:srgbClr val="FFE701"/>
                    </a:gs>
                    <a:gs pos="100000">
                      <a:srgbClr val="FE3E02"/>
                    </a:gs>
                  </a:gsLst>
                  <a:lin ang="5400000" scaled="1"/>
                </a:gradFill>
                <a:latin typeface="Times New Roman"/>
                <a:cs typeface="Times New Roman"/>
              </a:rPr>
              <a:t>Ái</a:t>
            </a:r>
            <a:r>
              <a:rPr lang="en-US" sz="3600" b="1" i="1" kern="10" dirty="0" smtClean="0">
                <a:ln w="9525">
                  <a:round/>
                  <a:headEnd/>
                  <a:tailEnd/>
                </a:ln>
                <a:gradFill rotWithShape="0">
                  <a:gsLst>
                    <a:gs pos="0">
                      <a:srgbClr val="FFE701"/>
                    </a:gs>
                    <a:gs pos="100000">
                      <a:srgbClr val="FE3E02"/>
                    </a:gs>
                  </a:gsLst>
                  <a:lin ang="5400000" scaled="1"/>
                </a:gradFill>
                <a:latin typeface="Times New Roman"/>
                <a:cs typeface="Times New Roman"/>
              </a:rPr>
              <a:t> </a:t>
            </a:r>
            <a:r>
              <a:rPr lang="en-US" sz="3600" b="1" i="1" kern="10" dirty="0" err="1" smtClean="0">
                <a:ln w="9525">
                  <a:round/>
                  <a:headEnd/>
                  <a:tailEnd/>
                </a:ln>
                <a:gradFill rotWithShape="0">
                  <a:gsLst>
                    <a:gs pos="0">
                      <a:srgbClr val="FFE701"/>
                    </a:gs>
                    <a:gs pos="100000">
                      <a:srgbClr val="FE3E02"/>
                    </a:gs>
                  </a:gsLst>
                  <a:lin ang="5400000" scaled="1"/>
                </a:gradFill>
                <a:latin typeface="Times New Roman"/>
                <a:cs typeface="Times New Roman"/>
              </a:rPr>
              <a:t>Mộ</a:t>
            </a:r>
            <a:r>
              <a:rPr lang="en-US" sz="3600" b="1" i="1" kern="10" dirty="0" smtClean="0">
                <a:ln w="9525">
                  <a:round/>
                  <a:headEnd/>
                  <a:tailEnd/>
                </a:ln>
                <a:gradFill rotWithShape="0">
                  <a:gsLst>
                    <a:gs pos="0">
                      <a:srgbClr val="FFE701"/>
                    </a:gs>
                    <a:gs pos="100000">
                      <a:srgbClr val="FE3E02"/>
                    </a:gs>
                  </a:gsLst>
                  <a:lin ang="5400000" scaled="1"/>
                </a:gradFill>
                <a:latin typeface="Times New Roman"/>
                <a:cs typeface="Times New Roman"/>
              </a:rPr>
              <a:t> A</a:t>
            </a:r>
            <a:endParaRPr lang="en-US" sz="3600" b="1" i="1" kern="10" dirty="0">
              <a:ln w="9525">
                <a:round/>
                <a:headEnd/>
                <a:tailEnd/>
              </a:ln>
              <a:gradFill rotWithShape="0">
                <a:gsLst>
                  <a:gs pos="0">
                    <a:srgbClr val="FFE701"/>
                  </a:gs>
                  <a:gs pos="100000">
                    <a:srgbClr val="FE3E02"/>
                  </a:gs>
                </a:gsLst>
                <a:lin ang="5400000" scaled="1"/>
              </a:gradFill>
              <a:latin typeface="Times New Roman"/>
              <a:cs typeface="Times New Roman"/>
            </a:endParaRPr>
          </a:p>
        </p:txBody>
      </p:sp>
      <p:sp>
        <p:nvSpPr>
          <p:cNvPr id="15365" name="WordArt 5"/>
          <p:cNvSpPr>
            <a:spLocks noChangeArrowheads="1" noChangeShapeType="1" noTextEdit="1"/>
          </p:cNvSpPr>
          <p:nvPr/>
        </p:nvSpPr>
        <p:spPr bwMode="auto">
          <a:xfrm>
            <a:off x="1143000" y="2057400"/>
            <a:ext cx="6019800" cy="1143000"/>
          </a:xfrm>
          <a:prstGeom prst="rect">
            <a:avLst/>
          </a:prstGeom>
        </p:spPr>
        <p:txBody>
          <a:bodyPr wrap="none" fromWordArt="1">
            <a:prstTxWarp prst="textPlain">
              <a:avLst>
                <a:gd name="adj" fmla="val 50000"/>
              </a:avLst>
            </a:prstTxWarp>
          </a:bodyPr>
          <a:lstStyle/>
          <a:p>
            <a:pPr algn="ctr"/>
            <a:r>
              <a:rPr lang="vi-VN" sz="6000" b="1" kern="10" dirty="0">
                <a:ln w="19050">
                  <a:solidFill>
                    <a:srgbClr val="FFFF99"/>
                  </a:solidFill>
                  <a:round/>
                  <a:headEnd/>
                  <a:tailEnd/>
                </a:ln>
                <a:solidFill>
                  <a:srgbClr val="FF0000"/>
                </a:solidFill>
                <a:effectLst>
                  <a:outerShdw dist="35921" dir="2700000" algn="ctr" rotWithShape="0">
                    <a:srgbClr val="990000"/>
                  </a:outerShdw>
                </a:effectLst>
                <a:latin typeface="Times New Roman"/>
                <a:cs typeface="Times New Roman"/>
              </a:rPr>
              <a:t>Môn: Tập đọc</a:t>
            </a:r>
            <a:endParaRPr lang="en-US" sz="6000" b="1" kern="10" dirty="0">
              <a:ln w="19050">
                <a:solidFill>
                  <a:srgbClr val="FFFF99"/>
                </a:solidFill>
                <a:round/>
                <a:headEnd/>
                <a:tailEnd/>
              </a:ln>
              <a:solidFill>
                <a:srgbClr val="FF0000"/>
              </a:solidFill>
              <a:effectLst>
                <a:outerShdw dist="35921" dir="2700000" algn="ctr" rotWithShape="0">
                  <a:srgbClr val="990000"/>
                </a:outerShdw>
              </a:effectLst>
              <a:latin typeface="Times New Roman"/>
              <a:cs typeface="Times New Roman"/>
            </a:endParaRPr>
          </a:p>
        </p:txBody>
      </p:sp>
      <p:sp>
        <p:nvSpPr>
          <p:cNvPr id="15366" name="WordArt 6"/>
          <p:cNvSpPr>
            <a:spLocks noChangeArrowheads="1" noChangeShapeType="1" noTextEdit="1"/>
          </p:cNvSpPr>
          <p:nvPr/>
        </p:nvSpPr>
        <p:spPr bwMode="auto">
          <a:xfrm>
            <a:off x="2286000" y="3810000"/>
            <a:ext cx="3886200" cy="752475"/>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FFFFFF"/>
                  </a:solidFill>
                  <a:round/>
                  <a:headEnd/>
                  <a:tailEnd/>
                </a:ln>
                <a:solidFill>
                  <a:srgbClr val="000080"/>
                </a:solidFill>
                <a:latin typeface="Times New Roman"/>
                <a:cs typeface="Times New Roman"/>
              </a:rPr>
              <a:t>LỚP 3</a:t>
            </a:r>
            <a:endParaRPr lang="en-US" sz="3600" b="1" kern="10" dirty="0">
              <a:ln w="9525">
                <a:solidFill>
                  <a:srgbClr val="FFFFFF"/>
                </a:solidFill>
                <a:round/>
                <a:headEnd/>
                <a:tailEnd/>
              </a:ln>
              <a:solidFill>
                <a:srgbClr val="000080"/>
              </a:solidFill>
              <a:latin typeface="Times New Roman"/>
              <a:cs typeface="Times New Roman"/>
            </a:endParaRPr>
          </a:p>
        </p:txBody>
      </p:sp>
      <p:sp>
        <p:nvSpPr>
          <p:cNvPr id="15367" name="WordArt 7"/>
          <p:cNvSpPr>
            <a:spLocks noChangeArrowheads="1" noChangeShapeType="1" noTextEdit="1"/>
          </p:cNvSpPr>
          <p:nvPr/>
        </p:nvSpPr>
        <p:spPr bwMode="auto">
          <a:xfrm>
            <a:off x="304800" y="5334000"/>
            <a:ext cx="7391400" cy="523875"/>
          </a:xfrm>
          <a:prstGeom prst="rect">
            <a:avLst/>
          </a:prstGeom>
        </p:spPr>
        <p:txBody>
          <a:bodyPr wrap="none" fromWordArt="1">
            <a:prstTxWarp prst="textPlain">
              <a:avLst>
                <a:gd name="adj" fmla="val 50000"/>
              </a:avLst>
            </a:prstTxWarp>
          </a:bodyPr>
          <a:lstStyle/>
          <a:p>
            <a:pPr algn="ctr"/>
            <a:r>
              <a:rPr lang="en-US" sz="3600" b="1" i="1" kern="10" dirty="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rPr>
              <a:t>GV</a:t>
            </a:r>
            <a:r>
              <a:rPr lang="en-US" sz="3600" b="1" i="1" kern="10" dirty="0" smtClean="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rPr>
              <a:t>: </a:t>
            </a:r>
            <a:r>
              <a:rPr lang="en-US" sz="3600" b="1" i="1" kern="10" dirty="0" err="1" smtClean="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rPr>
              <a:t>Nguyễn</a:t>
            </a:r>
            <a:r>
              <a:rPr lang="en-US" sz="3600" b="1" i="1" kern="10" dirty="0" smtClean="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rPr>
              <a:t> </a:t>
            </a:r>
            <a:r>
              <a:rPr lang="en-US" sz="3600" b="1" i="1" kern="10" dirty="0" err="1" smtClean="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rPr>
              <a:t>Thị</a:t>
            </a:r>
            <a:r>
              <a:rPr lang="en-US" sz="3600" b="1" i="1" kern="10" dirty="0" smtClean="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rPr>
              <a:t> </a:t>
            </a:r>
            <a:r>
              <a:rPr lang="en-US" sz="3600" b="1" i="1" kern="10" dirty="0" err="1" smtClean="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rPr>
              <a:t>Oanh</a:t>
            </a:r>
            <a:endParaRPr lang="en-US" sz="3600" b="1" i="1" kern="10" dirty="0">
              <a:ln w="9525">
                <a:solidFill>
                  <a:srgbClr val="FF0000"/>
                </a:solidFill>
                <a:round/>
                <a:headEnd/>
                <a:tailEnd/>
              </a:ln>
              <a:solidFill>
                <a:srgbClr val="0000FF"/>
              </a:solidFill>
              <a:effectLst>
                <a:outerShdw dist="35921" dir="2700000" algn="ctr" rotWithShape="0">
                  <a:srgbClr val="C0C0C0">
                    <a:alpha val="8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to="" calcmode="lin" valueType="num">
                                      <p:cBhvr>
                                        <p:cTn id="7" dur="1" fill="hold"/>
                                        <p:tgtEl>
                                          <p:spTgt spid="15363"/>
                                        </p:tgtEl>
                                        <p:attrNameLst>
                                          <p:attrName/>
                                        </p:attrNameLst>
                                      </p:cBhvr>
                                    </p:anim>
                                  </p:childTnLst>
                                </p:cTn>
                              </p:par>
                            </p:childTnLst>
                          </p:cTn>
                        </p:par>
                        <p:par>
                          <p:cTn id="8" fill="hold">
                            <p:stCondLst>
                              <p:cond delay="0"/>
                            </p:stCondLst>
                            <p:childTnLst>
                              <p:par>
                                <p:cTn id="9" presetID="22" presetClass="entr" presetSubtype="8" fill="hold" grpId="0" nodeType="afterEffect">
                                  <p:stCondLst>
                                    <p:cond delay="0"/>
                                  </p:stCondLst>
                                  <p:childTnLst>
                                    <p:set>
                                      <p:cBhvr>
                                        <p:cTn id="10" dur="1" fill="hold">
                                          <p:stCondLst>
                                            <p:cond delay="0"/>
                                          </p:stCondLst>
                                        </p:cTn>
                                        <p:tgtEl>
                                          <p:spTgt spid="15365"/>
                                        </p:tgtEl>
                                        <p:attrNameLst>
                                          <p:attrName>style.visibility</p:attrName>
                                        </p:attrNameLst>
                                      </p:cBhvr>
                                      <p:to>
                                        <p:strVal val="visible"/>
                                      </p:to>
                                    </p:set>
                                    <p:animEffect transition="in" filter="wipe(left)">
                                      <p:cBhvr>
                                        <p:cTn id="11" dur="2000"/>
                                        <p:tgtEl>
                                          <p:spTgt spid="15365"/>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5366"/>
                                        </p:tgtEl>
                                        <p:attrNameLst>
                                          <p:attrName>style.visibility</p:attrName>
                                        </p:attrNameLst>
                                      </p:cBhvr>
                                      <p:to>
                                        <p:strVal val="visible"/>
                                      </p:to>
                                    </p:set>
                                    <p:animEffect transition="in" filter="wipe(left)">
                                      <p:cBhvr>
                                        <p:cTn id="15" dur="2000"/>
                                        <p:tgtEl>
                                          <p:spTgt spid="15366"/>
                                        </p:tgtEl>
                                      </p:cBhvr>
                                    </p:animEffect>
                                  </p:childTnLst>
                                </p:cTn>
                              </p:par>
                            </p:childTnLst>
                          </p:cTn>
                        </p:par>
                        <p:par>
                          <p:cTn id="16" fill="hold">
                            <p:stCondLst>
                              <p:cond delay="4000"/>
                            </p:stCondLst>
                            <p:childTnLst>
                              <p:par>
                                <p:cTn id="17" presetID="22" presetClass="entr" presetSubtype="8" repeatCount="indefinite" fill="hold" grpId="0" nodeType="afterEffect">
                                  <p:stCondLst>
                                    <p:cond delay="0"/>
                                  </p:stCondLst>
                                  <p:childTnLst>
                                    <p:set>
                                      <p:cBhvr>
                                        <p:cTn id="18" dur="1" fill="hold">
                                          <p:stCondLst>
                                            <p:cond delay="0"/>
                                          </p:stCondLst>
                                        </p:cTn>
                                        <p:tgtEl>
                                          <p:spTgt spid="15367"/>
                                        </p:tgtEl>
                                        <p:attrNameLst>
                                          <p:attrName>style.visibility</p:attrName>
                                        </p:attrNameLst>
                                      </p:cBhvr>
                                      <p:to>
                                        <p:strVal val="visible"/>
                                      </p:to>
                                    </p:set>
                                    <p:animEffect transition="in" filter="wipe(left)">
                                      <p:cBhvr>
                                        <p:cTn id="19" dur="50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5" grpId="0" animBg="1"/>
      <p:bldP spid="15366" grpId="0" animBg="1"/>
      <p:bldP spid="1536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11268" name="Text Box 4"/>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11269" name="Text Box 5"/>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11270" name="AutoShape 6"/>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sp>
        <p:nvSpPr>
          <p:cNvPr id="11271" name="AutoShape 7">
            <a:hlinkClick r:id="rId2" action="ppaction://hlinksldjump"/>
          </p:cNvPr>
          <p:cNvSpPr>
            <a:spLocks noChangeArrowheads="1"/>
          </p:cNvSpPr>
          <p:nvPr/>
        </p:nvSpPr>
        <p:spPr bwMode="gray">
          <a:xfrm>
            <a:off x="609600" y="1600200"/>
            <a:ext cx="2514600" cy="5334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lgn="ctr"/>
            <a:r>
              <a:rPr lang="en-US" sz="2800" b="1">
                <a:solidFill>
                  <a:srgbClr val="990000"/>
                </a:solidFill>
                <a:latin typeface="Times New Roman" pitchFamily="18" charset="0"/>
              </a:rPr>
              <a:t>Tìm hiểu bài:</a:t>
            </a:r>
          </a:p>
        </p:txBody>
      </p:sp>
      <p:sp>
        <p:nvSpPr>
          <p:cNvPr id="11272" name="AutoShape 8"/>
          <p:cNvSpPr>
            <a:spLocks noChangeArrowheads="1"/>
          </p:cNvSpPr>
          <p:nvPr/>
        </p:nvSpPr>
        <p:spPr bwMode="auto">
          <a:xfrm>
            <a:off x="304800" y="2286000"/>
            <a:ext cx="8610600" cy="990600"/>
          </a:xfrm>
          <a:prstGeom prst="flowChartAlternateProcess">
            <a:avLst/>
          </a:prstGeom>
          <a:solidFill>
            <a:schemeClr val="bg1"/>
          </a:solidFill>
          <a:ln w="28575">
            <a:solidFill>
              <a:srgbClr val="990000"/>
            </a:solidFill>
            <a:miter lim="800000"/>
            <a:headEnd/>
            <a:tailEnd/>
          </a:ln>
          <a:effectLst/>
        </p:spPr>
        <p:txBody>
          <a:bodyPr wrap="none" anchor="ctr"/>
          <a:lstStyle/>
          <a:p>
            <a:r>
              <a:rPr lang="en-US" sz="3200" b="1" i="1">
                <a:solidFill>
                  <a:srgbClr val="000099"/>
                </a:solidFill>
                <a:latin typeface="Times New Roman" pitchFamily="18" charset="0"/>
                <a:cs typeface="Times New Roman" pitchFamily="18" charset="0"/>
              </a:rPr>
              <a:t>3)Tìm những chi tiết nói lên quyết tâm của</a:t>
            </a:r>
          </a:p>
          <a:p>
            <a:r>
              <a:rPr lang="en-US" sz="3200" b="1" i="1">
                <a:solidFill>
                  <a:srgbClr val="000099"/>
                </a:solidFill>
                <a:latin typeface="Times New Roman" pitchFamily="18" charset="0"/>
                <a:cs typeface="Times New Roman" pitchFamily="18" charset="0"/>
              </a:rPr>
              <a:t>   Nen-li?</a:t>
            </a:r>
          </a:p>
        </p:txBody>
      </p:sp>
      <p:sp>
        <p:nvSpPr>
          <p:cNvPr id="11273" name="AutoShape 9"/>
          <p:cNvSpPr>
            <a:spLocks noChangeArrowheads="1"/>
          </p:cNvSpPr>
          <p:nvPr/>
        </p:nvSpPr>
        <p:spPr bwMode="auto">
          <a:xfrm>
            <a:off x="304800" y="3352800"/>
            <a:ext cx="8610600" cy="33528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2800" b="1" i="1">
                <a:solidFill>
                  <a:srgbClr val="000000"/>
                </a:solidFill>
                <a:latin typeface="Times New Roman" pitchFamily="18" charset="0"/>
                <a:cs typeface="Times New Roman" pitchFamily="18" charset="0"/>
              </a:rPr>
              <a:t>-Nen-li leo lên một cách chật vật, mặt đỏ như lửa, mồ </a:t>
            </a:r>
          </a:p>
          <a:p>
            <a:r>
              <a:rPr lang="en-US" sz="2800" b="1" i="1">
                <a:solidFill>
                  <a:srgbClr val="000000"/>
                </a:solidFill>
                <a:latin typeface="Times New Roman" pitchFamily="18" charset="0"/>
                <a:cs typeface="Times New Roman" pitchFamily="18" charset="0"/>
              </a:rPr>
              <a:t>hôi ướt đẫm trán. Thầy giáo bảo cậu có thể xuống </a:t>
            </a:r>
          </a:p>
          <a:p>
            <a:r>
              <a:rPr lang="en-US" sz="2800" b="1" i="1">
                <a:solidFill>
                  <a:srgbClr val="000000"/>
                </a:solidFill>
                <a:latin typeface="Times New Roman" pitchFamily="18" charset="0"/>
                <a:cs typeface="Times New Roman" pitchFamily="18" charset="0"/>
              </a:rPr>
              <a:t>nhưng cậu vẫn cố sức leo. Cậu rướn người lên, thế là </a:t>
            </a:r>
          </a:p>
          <a:p>
            <a:r>
              <a:rPr lang="en-US" sz="2800" b="1" i="1">
                <a:solidFill>
                  <a:srgbClr val="000000"/>
                </a:solidFill>
                <a:latin typeface="Times New Roman" pitchFamily="18" charset="0"/>
                <a:cs typeface="Times New Roman" pitchFamily="18" charset="0"/>
              </a:rPr>
              <a:t>nắm chặt được cái xà.</a:t>
            </a:r>
            <a:r>
              <a:rPr lang="en-US" sz="3200" b="1">
                <a:solidFill>
                  <a:srgbClr val="990000"/>
                </a:solidFill>
                <a:latin typeface="Times New Roman" pitchFamily="18" charset="0"/>
                <a:cs typeface="Times New Roman" pitchFamily="18" charset="0"/>
              </a:rPr>
              <a:t> </a:t>
            </a:r>
            <a:r>
              <a:rPr lang="en-US" sz="2800" b="1" i="1">
                <a:solidFill>
                  <a:srgbClr val="000000"/>
                </a:solidFill>
                <a:latin typeface="Times New Roman" pitchFamily="18" charset="0"/>
                <a:cs typeface="Times New Roman" pitchFamily="18" charset="0"/>
              </a:rPr>
              <a:t>Cậu cố gắng rồi đặt được hai </a:t>
            </a:r>
          </a:p>
          <a:p>
            <a:r>
              <a:rPr lang="en-US" sz="2800" b="1" i="1">
                <a:solidFill>
                  <a:srgbClr val="000000"/>
                </a:solidFill>
                <a:latin typeface="Times New Roman" pitchFamily="18" charset="0"/>
                <a:cs typeface="Times New Roman" pitchFamily="18" charset="0"/>
              </a:rPr>
              <a:t>khuỷu tay, hai đầu gối rồi hai bàn chân lên xà. Thế là,</a:t>
            </a:r>
          </a:p>
          <a:p>
            <a:r>
              <a:rPr lang="en-US" sz="2800" b="1" i="1">
                <a:solidFill>
                  <a:srgbClr val="000000"/>
                </a:solidFill>
                <a:latin typeface="Times New Roman" pitchFamily="18" charset="0"/>
                <a:cs typeface="Times New Roman" pitchFamily="18" charset="0"/>
              </a:rPr>
              <a:t> cậu đứng thẳng người lên, thở dốc, mặt rạng rỡ vẻ</a:t>
            </a:r>
          </a:p>
          <a:p>
            <a:r>
              <a:rPr lang="en-US" sz="2800" b="1" i="1">
                <a:solidFill>
                  <a:srgbClr val="000000"/>
                </a:solidFill>
                <a:latin typeface="Times New Roman" pitchFamily="18" charset="0"/>
                <a:cs typeface="Times New Roman" pitchFamily="18" charset="0"/>
              </a:rPr>
              <a:t> chiến thắng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1271"/>
                                        </p:tgtEl>
                                        <p:attrNameLst>
                                          <p:attrName>style.visibility</p:attrName>
                                        </p:attrNameLst>
                                      </p:cBhvr>
                                      <p:to>
                                        <p:strVal val="visible"/>
                                      </p:to>
                                    </p:set>
                                    <p:anim calcmode="lin" valueType="num">
                                      <p:cBhvr>
                                        <p:cTn id="7" dur="500" fill="hold"/>
                                        <p:tgtEl>
                                          <p:spTgt spid="11271"/>
                                        </p:tgtEl>
                                        <p:attrNameLst>
                                          <p:attrName>ppt_w</p:attrName>
                                        </p:attrNameLst>
                                      </p:cBhvr>
                                      <p:tavLst>
                                        <p:tav tm="0">
                                          <p:val>
                                            <p:fltVal val="0"/>
                                          </p:val>
                                        </p:tav>
                                        <p:tav tm="100000">
                                          <p:val>
                                            <p:strVal val="#ppt_w"/>
                                          </p:val>
                                        </p:tav>
                                      </p:tavLst>
                                    </p:anim>
                                    <p:anim calcmode="lin" valueType="num">
                                      <p:cBhvr>
                                        <p:cTn id="8" dur="500" fill="hold"/>
                                        <p:tgtEl>
                                          <p:spTgt spid="11271"/>
                                        </p:tgtEl>
                                        <p:attrNameLst>
                                          <p:attrName>ppt_h</p:attrName>
                                        </p:attrNameLst>
                                      </p:cBhvr>
                                      <p:tavLst>
                                        <p:tav tm="0">
                                          <p:val>
                                            <p:fltVal val="0"/>
                                          </p:val>
                                        </p:tav>
                                        <p:tav tm="100000">
                                          <p:val>
                                            <p:strVal val="#ppt_h"/>
                                          </p:val>
                                        </p:tav>
                                      </p:tavLst>
                                    </p:anim>
                                    <p:animEffect transition="in" filter="fade">
                                      <p:cBhvr>
                                        <p:cTn id="9" dur="500"/>
                                        <p:tgtEl>
                                          <p:spTgt spid="11271"/>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1272"/>
                                        </p:tgtEl>
                                        <p:attrNameLst>
                                          <p:attrName>style.visibility</p:attrName>
                                        </p:attrNameLst>
                                      </p:cBhvr>
                                      <p:to>
                                        <p:strVal val="visible"/>
                                      </p:to>
                                    </p:set>
                                    <p:anim calcmode="lin" valueType="num">
                                      <p:cBhvr>
                                        <p:cTn id="14" dur="1000" fill="hold"/>
                                        <p:tgtEl>
                                          <p:spTgt spid="11272"/>
                                        </p:tgtEl>
                                        <p:attrNameLst>
                                          <p:attrName>ppt_x</p:attrName>
                                        </p:attrNameLst>
                                      </p:cBhvr>
                                      <p:tavLst>
                                        <p:tav tm="0">
                                          <p:val>
                                            <p:strVal val="#ppt_x-.2"/>
                                          </p:val>
                                        </p:tav>
                                        <p:tav tm="100000">
                                          <p:val>
                                            <p:strVal val="#ppt_x"/>
                                          </p:val>
                                        </p:tav>
                                      </p:tavLst>
                                    </p:anim>
                                    <p:anim calcmode="lin" valueType="num">
                                      <p:cBhvr>
                                        <p:cTn id="15" dur="1000" fill="hold"/>
                                        <p:tgtEl>
                                          <p:spTgt spid="1127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272"/>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1273"/>
                                        </p:tgtEl>
                                        <p:attrNameLst>
                                          <p:attrName>style.visibility</p:attrName>
                                        </p:attrNameLst>
                                      </p:cBhvr>
                                      <p:to>
                                        <p:strVal val="visible"/>
                                      </p:to>
                                    </p:set>
                                    <p:anim calcmode="lin" valueType="num">
                                      <p:cBhvr>
                                        <p:cTn id="21" dur="1000" fill="hold"/>
                                        <p:tgtEl>
                                          <p:spTgt spid="11273"/>
                                        </p:tgtEl>
                                        <p:attrNameLst>
                                          <p:attrName>ppt_x</p:attrName>
                                        </p:attrNameLst>
                                      </p:cBhvr>
                                      <p:tavLst>
                                        <p:tav tm="0">
                                          <p:val>
                                            <p:strVal val="#ppt_x-.2"/>
                                          </p:val>
                                        </p:tav>
                                        <p:tav tm="100000">
                                          <p:val>
                                            <p:strVal val="#ppt_x"/>
                                          </p:val>
                                        </p:tav>
                                      </p:tavLst>
                                    </p:anim>
                                    <p:anim calcmode="lin" valueType="num">
                                      <p:cBhvr>
                                        <p:cTn id="22" dur="1000" fill="hold"/>
                                        <p:tgtEl>
                                          <p:spTgt spid="11273"/>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nimBg="1"/>
      <p:bldP spid="11272" grpId="0" animBg="1"/>
      <p:bldP spid="1127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12292" name="Text Box 4"/>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12293" name="Text Box 5"/>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12294" name="AutoShape 6"/>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sp>
        <p:nvSpPr>
          <p:cNvPr id="12295" name="AutoShape 7">
            <a:hlinkClick r:id="rId2" action="ppaction://hlinksldjump"/>
          </p:cNvPr>
          <p:cNvSpPr>
            <a:spLocks noChangeArrowheads="1"/>
          </p:cNvSpPr>
          <p:nvPr/>
        </p:nvSpPr>
        <p:spPr bwMode="gray">
          <a:xfrm>
            <a:off x="609600" y="1600200"/>
            <a:ext cx="2514600" cy="5334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lgn="ctr"/>
            <a:r>
              <a:rPr lang="en-US" sz="2800" b="1">
                <a:solidFill>
                  <a:srgbClr val="990000"/>
                </a:solidFill>
                <a:latin typeface="Times New Roman" pitchFamily="18" charset="0"/>
              </a:rPr>
              <a:t>Tìm hiểu bài:</a:t>
            </a:r>
          </a:p>
        </p:txBody>
      </p:sp>
      <p:sp>
        <p:nvSpPr>
          <p:cNvPr id="12296" name="AutoShape 8"/>
          <p:cNvSpPr>
            <a:spLocks noChangeArrowheads="1"/>
          </p:cNvSpPr>
          <p:nvPr/>
        </p:nvSpPr>
        <p:spPr bwMode="auto">
          <a:xfrm>
            <a:off x="304800" y="2286000"/>
            <a:ext cx="8610600" cy="1143000"/>
          </a:xfrm>
          <a:prstGeom prst="flowChartAlternateProcess">
            <a:avLst/>
          </a:prstGeom>
          <a:solidFill>
            <a:schemeClr val="bg1"/>
          </a:solidFill>
          <a:ln w="28575">
            <a:solidFill>
              <a:srgbClr val="990000"/>
            </a:solidFill>
            <a:miter lim="800000"/>
            <a:headEnd/>
            <a:tailEnd/>
          </a:ln>
          <a:effectLst/>
        </p:spPr>
        <p:txBody>
          <a:bodyPr wrap="none" anchor="ctr"/>
          <a:lstStyle/>
          <a:p>
            <a:r>
              <a:rPr lang="en-US" sz="3200" b="1" i="1">
                <a:solidFill>
                  <a:srgbClr val="000099"/>
                </a:solidFill>
                <a:latin typeface="Times New Roman" pitchFamily="18" charset="0"/>
              </a:rPr>
              <a:t>4)Tìm thêm một tên thích hợp đặt cho câu</a:t>
            </a:r>
          </a:p>
          <a:p>
            <a:r>
              <a:rPr lang="en-US" sz="3200" b="1" i="1">
                <a:solidFill>
                  <a:srgbClr val="000099"/>
                </a:solidFill>
                <a:latin typeface="Times New Roman" pitchFamily="18" charset="0"/>
              </a:rPr>
              <a:t>    chuyện? </a:t>
            </a:r>
            <a:endParaRPr lang="en-US" sz="3200" b="1" i="1">
              <a:solidFill>
                <a:srgbClr val="000099"/>
              </a:solidFill>
              <a:latin typeface="Times New Roman" pitchFamily="18" charset="0"/>
              <a:cs typeface="Times New Roman" pitchFamily="18" charset="0"/>
            </a:endParaRPr>
          </a:p>
        </p:txBody>
      </p:sp>
      <p:sp>
        <p:nvSpPr>
          <p:cNvPr id="12297" name="AutoShape 9"/>
          <p:cNvSpPr>
            <a:spLocks noChangeArrowheads="1"/>
          </p:cNvSpPr>
          <p:nvPr/>
        </p:nvSpPr>
        <p:spPr bwMode="auto">
          <a:xfrm>
            <a:off x="1524000" y="3657600"/>
            <a:ext cx="4800600" cy="6858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i="1">
                <a:solidFill>
                  <a:srgbClr val="990000"/>
                </a:solidFill>
                <a:latin typeface="Times New Roman" pitchFamily="18" charset="0"/>
                <a:cs typeface="Times New Roman" pitchFamily="18" charset="0"/>
              </a:rPr>
              <a:t>-Quyết tâm của Nen-li.</a:t>
            </a:r>
            <a:endParaRPr lang="en-US" sz="3200" b="1">
              <a:solidFill>
                <a:srgbClr val="990000"/>
              </a:solidFill>
              <a:latin typeface="Times New Roman" pitchFamily="18" charset="0"/>
              <a:cs typeface="Times New Roman" pitchFamily="18" charset="0"/>
            </a:endParaRPr>
          </a:p>
        </p:txBody>
      </p:sp>
      <p:sp>
        <p:nvSpPr>
          <p:cNvPr id="12298" name="AutoShape 10"/>
          <p:cNvSpPr>
            <a:spLocks noChangeArrowheads="1"/>
          </p:cNvSpPr>
          <p:nvPr/>
        </p:nvSpPr>
        <p:spPr bwMode="auto">
          <a:xfrm>
            <a:off x="1524000" y="4419600"/>
            <a:ext cx="4800600" cy="6858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i="1">
                <a:solidFill>
                  <a:srgbClr val="990000"/>
                </a:solidFill>
                <a:latin typeface="Times New Roman" pitchFamily="18" charset="0"/>
                <a:cs typeface="Times New Roman" pitchFamily="18" charset="0"/>
              </a:rPr>
              <a:t>-Cậu bé can đảm.</a:t>
            </a:r>
          </a:p>
        </p:txBody>
      </p:sp>
      <p:sp>
        <p:nvSpPr>
          <p:cNvPr id="12299" name="AutoShape 11"/>
          <p:cNvSpPr>
            <a:spLocks noChangeArrowheads="1"/>
          </p:cNvSpPr>
          <p:nvPr/>
        </p:nvSpPr>
        <p:spPr bwMode="auto">
          <a:xfrm>
            <a:off x="1524000" y="5181600"/>
            <a:ext cx="4800600" cy="6858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i="1">
                <a:solidFill>
                  <a:srgbClr val="990000"/>
                </a:solidFill>
                <a:latin typeface="Times New Roman" pitchFamily="18" charset="0"/>
                <a:cs typeface="Times New Roman" pitchFamily="18" charset="0"/>
              </a:rPr>
              <a:t>-Nen-li dũng cảm.</a:t>
            </a:r>
          </a:p>
        </p:txBody>
      </p:sp>
      <p:sp>
        <p:nvSpPr>
          <p:cNvPr id="12300" name="AutoShape 12"/>
          <p:cNvSpPr>
            <a:spLocks noChangeArrowheads="1"/>
          </p:cNvSpPr>
          <p:nvPr/>
        </p:nvSpPr>
        <p:spPr bwMode="auto">
          <a:xfrm>
            <a:off x="1524000" y="5943600"/>
            <a:ext cx="4800600" cy="6858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i="1">
                <a:solidFill>
                  <a:srgbClr val="990000"/>
                </a:solidFill>
                <a:latin typeface="Times New Roman" pitchFamily="18" charset="0"/>
                <a:cs typeface="Times New Roman" pitchFamily="18" charset="0"/>
              </a:rPr>
              <a:t>-Chiến thắng bệnh tật.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2295"/>
                                        </p:tgtEl>
                                        <p:attrNameLst>
                                          <p:attrName>style.visibility</p:attrName>
                                        </p:attrNameLst>
                                      </p:cBhvr>
                                      <p:to>
                                        <p:strVal val="visible"/>
                                      </p:to>
                                    </p:set>
                                    <p:anim calcmode="lin" valueType="num">
                                      <p:cBhvr>
                                        <p:cTn id="7" dur="500" fill="hold"/>
                                        <p:tgtEl>
                                          <p:spTgt spid="12295"/>
                                        </p:tgtEl>
                                        <p:attrNameLst>
                                          <p:attrName>ppt_w</p:attrName>
                                        </p:attrNameLst>
                                      </p:cBhvr>
                                      <p:tavLst>
                                        <p:tav tm="0">
                                          <p:val>
                                            <p:fltVal val="0"/>
                                          </p:val>
                                        </p:tav>
                                        <p:tav tm="100000">
                                          <p:val>
                                            <p:strVal val="#ppt_w"/>
                                          </p:val>
                                        </p:tav>
                                      </p:tavLst>
                                    </p:anim>
                                    <p:anim calcmode="lin" valueType="num">
                                      <p:cBhvr>
                                        <p:cTn id="8" dur="500" fill="hold"/>
                                        <p:tgtEl>
                                          <p:spTgt spid="12295"/>
                                        </p:tgtEl>
                                        <p:attrNameLst>
                                          <p:attrName>ppt_h</p:attrName>
                                        </p:attrNameLst>
                                      </p:cBhvr>
                                      <p:tavLst>
                                        <p:tav tm="0">
                                          <p:val>
                                            <p:fltVal val="0"/>
                                          </p:val>
                                        </p:tav>
                                        <p:tav tm="100000">
                                          <p:val>
                                            <p:strVal val="#ppt_h"/>
                                          </p:val>
                                        </p:tav>
                                      </p:tavLst>
                                    </p:anim>
                                    <p:animEffect transition="in" filter="fade">
                                      <p:cBhvr>
                                        <p:cTn id="9" dur="500"/>
                                        <p:tgtEl>
                                          <p:spTgt spid="1229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2296"/>
                                        </p:tgtEl>
                                        <p:attrNameLst>
                                          <p:attrName>style.visibility</p:attrName>
                                        </p:attrNameLst>
                                      </p:cBhvr>
                                      <p:to>
                                        <p:strVal val="visible"/>
                                      </p:to>
                                    </p:set>
                                    <p:anim calcmode="lin" valueType="num">
                                      <p:cBhvr>
                                        <p:cTn id="14" dur="1000" fill="hold"/>
                                        <p:tgtEl>
                                          <p:spTgt spid="12296"/>
                                        </p:tgtEl>
                                        <p:attrNameLst>
                                          <p:attrName>ppt_x</p:attrName>
                                        </p:attrNameLst>
                                      </p:cBhvr>
                                      <p:tavLst>
                                        <p:tav tm="0">
                                          <p:val>
                                            <p:strVal val="#ppt_x-.2"/>
                                          </p:val>
                                        </p:tav>
                                        <p:tav tm="100000">
                                          <p:val>
                                            <p:strVal val="#ppt_x"/>
                                          </p:val>
                                        </p:tav>
                                      </p:tavLst>
                                    </p:anim>
                                    <p:anim calcmode="lin" valueType="num">
                                      <p:cBhvr>
                                        <p:cTn id="15" dur="1000" fill="hold"/>
                                        <p:tgtEl>
                                          <p:spTgt spid="1229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2296"/>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2297"/>
                                        </p:tgtEl>
                                        <p:attrNameLst>
                                          <p:attrName>style.visibility</p:attrName>
                                        </p:attrNameLst>
                                      </p:cBhvr>
                                      <p:to>
                                        <p:strVal val="visible"/>
                                      </p:to>
                                    </p:set>
                                    <p:anim calcmode="lin" valueType="num">
                                      <p:cBhvr>
                                        <p:cTn id="21" dur="1000" fill="hold"/>
                                        <p:tgtEl>
                                          <p:spTgt spid="12297"/>
                                        </p:tgtEl>
                                        <p:attrNameLst>
                                          <p:attrName>ppt_x</p:attrName>
                                        </p:attrNameLst>
                                      </p:cBhvr>
                                      <p:tavLst>
                                        <p:tav tm="0">
                                          <p:val>
                                            <p:strVal val="#ppt_x-.2"/>
                                          </p:val>
                                        </p:tav>
                                        <p:tav tm="100000">
                                          <p:val>
                                            <p:strVal val="#ppt_x"/>
                                          </p:val>
                                        </p:tav>
                                      </p:tavLst>
                                    </p:anim>
                                    <p:anim calcmode="lin" valueType="num">
                                      <p:cBhvr>
                                        <p:cTn id="22" dur="1000" fill="hold"/>
                                        <p:tgtEl>
                                          <p:spTgt spid="12297"/>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2297"/>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12298"/>
                                        </p:tgtEl>
                                        <p:attrNameLst>
                                          <p:attrName>style.visibility</p:attrName>
                                        </p:attrNameLst>
                                      </p:cBhvr>
                                      <p:to>
                                        <p:strVal val="visible"/>
                                      </p:to>
                                    </p:set>
                                    <p:anim calcmode="lin" valueType="num">
                                      <p:cBhvr>
                                        <p:cTn id="28" dur="1000" fill="hold"/>
                                        <p:tgtEl>
                                          <p:spTgt spid="12298"/>
                                        </p:tgtEl>
                                        <p:attrNameLst>
                                          <p:attrName>ppt_x</p:attrName>
                                        </p:attrNameLst>
                                      </p:cBhvr>
                                      <p:tavLst>
                                        <p:tav tm="0">
                                          <p:val>
                                            <p:strVal val="#ppt_x-.2"/>
                                          </p:val>
                                        </p:tav>
                                        <p:tav tm="100000">
                                          <p:val>
                                            <p:strVal val="#ppt_x"/>
                                          </p:val>
                                        </p:tav>
                                      </p:tavLst>
                                    </p:anim>
                                    <p:anim calcmode="lin" valueType="num">
                                      <p:cBhvr>
                                        <p:cTn id="29" dur="1000" fill="hold"/>
                                        <p:tgtEl>
                                          <p:spTgt spid="12298"/>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2298"/>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12299"/>
                                        </p:tgtEl>
                                        <p:attrNameLst>
                                          <p:attrName>style.visibility</p:attrName>
                                        </p:attrNameLst>
                                      </p:cBhvr>
                                      <p:to>
                                        <p:strVal val="visible"/>
                                      </p:to>
                                    </p:set>
                                    <p:anim calcmode="lin" valueType="num">
                                      <p:cBhvr>
                                        <p:cTn id="35" dur="1000" fill="hold"/>
                                        <p:tgtEl>
                                          <p:spTgt spid="12299"/>
                                        </p:tgtEl>
                                        <p:attrNameLst>
                                          <p:attrName>ppt_x</p:attrName>
                                        </p:attrNameLst>
                                      </p:cBhvr>
                                      <p:tavLst>
                                        <p:tav tm="0">
                                          <p:val>
                                            <p:strVal val="#ppt_x-.2"/>
                                          </p:val>
                                        </p:tav>
                                        <p:tav tm="100000">
                                          <p:val>
                                            <p:strVal val="#ppt_x"/>
                                          </p:val>
                                        </p:tav>
                                      </p:tavLst>
                                    </p:anim>
                                    <p:anim calcmode="lin" valueType="num">
                                      <p:cBhvr>
                                        <p:cTn id="36" dur="1000" fill="hold"/>
                                        <p:tgtEl>
                                          <p:spTgt spid="12299"/>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2299"/>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12300"/>
                                        </p:tgtEl>
                                        <p:attrNameLst>
                                          <p:attrName>style.visibility</p:attrName>
                                        </p:attrNameLst>
                                      </p:cBhvr>
                                      <p:to>
                                        <p:strVal val="visible"/>
                                      </p:to>
                                    </p:set>
                                    <p:anim calcmode="lin" valueType="num">
                                      <p:cBhvr>
                                        <p:cTn id="42" dur="1000" fill="hold"/>
                                        <p:tgtEl>
                                          <p:spTgt spid="12300"/>
                                        </p:tgtEl>
                                        <p:attrNameLst>
                                          <p:attrName>ppt_x</p:attrName>
                                        </p:attrNameLst>
                                      </p:cBhvr>
                                      <p:tavLst>
                                        <p:tav tm="0">
                                          <p:val>
                                            <p:strVal val="#ppt_x-.2"/>
                                          </p:val>
                                        </p:tav>
                                        <p:tav tm="100000">
                                          <p:val>
                                            <p:strVal val="#ppt_x"/>
                                          </p:val>
                                        </p:tav>
                                      </p:tavLst>
                                    </p:anim>
                                    <p:anim calcmode="lin" valueType="num">
                                      <p:cBhvr>
                                        <p:cTn id="43" dur="1000" fill="hold"/>
                                        <p:tgtEl>
                                          <p:spTgt spid="12300"/>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2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nimBg="1"/>
      <p:bldP spid="12296" grpId="0" animBg="1"/>
      <p:bldP spid="12297" grpId="0" animBg="1"/>
      <p:bldP spid="12298" grpId="0" animBg="1"/>
      <p:bldP spid="12299" grpId="0" animBg="1"/>
      <p:bldP spid="1230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81000" y="2816225"/>
            <a:ext cx="8305800" cy="3508375"/>
          </a:xfrm>
          <a:prstGeom prst="rect">
            <a:avLst/>
          </a:prstGeom>
          <a:noFill/>
          <a:ln w="9525">
            <a:noFill/>
            <a:miter lim="800000"/>
            <a:headEnd/>
            <a:tailEnd/>
          </a:ln>
          <a:effectLst/>
        </p:spPr>
        <p:txBody>
          <a:bodyPr>
            <a:spAutoFit/>
          </a:bodyPr>
          <a:lstStyle/>
          <a:p>
            <a:r>
              <a:rPr lang="en-US"/>
              <a:t>       </a:t>
            </a:r>
            <a:r>
              <a:rPr lang="en-US" sz="2800" b="1" i="1">
                <a:latin typeface="Times New Roman" pitchFamily="18" charset="0"/>
              </a:rPr>
              <a:t>Nen- li bắt đầu leo một cách rất chật vật. Mặt cậu đỏ như lửa, mồ hôi ướt đẫm trán. Thầy giáo bảo cậu có thể xuống. Nhưng cậu vẫn cố sức leo. Mọi người vừa thấp thỏm sợ cậu tuột tay ngã xuống đất, vừa luôn miệng khuyến khích: “ Cố lên! Cố lên!”</a:t>
            </a:r>
          </a:p>
          <a:p>
            <a:r>
              <a:rPr lang="en-US" sz="2800" b="1" i="1">
                <a:latin typeface="Times New Roman" pitchFamily="18" charset="0"/>
              </a:rPr>
              <a:t>      Nen- li rướn người lên và chỉ còn cách xà ngang hai ngón tay. “Hoan hô! Cố tí nữa thôi!” – Mọi người reo lên. Lát sau, Nen- li đã nắm chặt được cái xà.</a:t>
            </a:r>
          </a:p>
        </p:txBody>
      </p:sp>
      <p:sp>
        <p:nvSpPr>
          <p:cNvPr id="13318" name="Text Box 6"/>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13319" name="Text Box 7"/>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13320" name="Text Box 8"/>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13321" name="WordArt 9"/>
          <p:cNvSpPr>
            <a:spLocks noChangeArrowheads="1" noChangeShapeType="1" noTextEdit="1"/>
          </p:cNvSpPr>
          <p:nvPr/>
        </p:nvSpPr>
        <p:spPr bwMode="auto">
          <a:xfrm>
            <a:off x="304800" y="2057400"/>
            <a:ext cx="5276850" cy="619125"/>
          </a:xfrm>
          <a:prstGeom prst="rect">
            <a:avLst/>
          </a:prstGeom>
        </p:spPr>
        <p:txBody>
          <a:bodyPr wrap="none" fromWordArt="1">
            <a:prstTxWarp prst="textWave1">
              <a:avLst>
                <a:gd name="adj1" fmla="val 13005"/>
                <a:gd name="adj2" fmla="val 0"/>
              </a:avLst>
            </a:prstTxWarp>
          </a:bodyPr>
          <a:lstStyle/>
          <a:p>
            <a:pPr algn="ctr"/>
            <a:r>
              <a:rPr lang="vi-VN" sz="6000" b="1" i="1" kern="10">
                <a:ln w="9525">
                  <a:solidFill>
                    <a:srgbClr val="FF0000"/>
                  </a:solidFill>
                  <a:round/>
                  <a:headEnd/>
                  <a:tailEnd/>
                </a:ln>
                <a:solidFill>
                  <a:srgbClr val="000099"/>
                </a:solidFill>
                <a:latin typeface="Times New Roman"/>
                <a:cs typeface="Times New Roman"/>
              </a:rPr>
              <a:t>Luyện đọc lại</a:t>
            </a:r>
            <a:endParaRPr lang="en-US" sz="6000" b="1" i="1" kern="10">
              <a:ln w="9525">
                <a:solidFill>
                  <a:srgbClr val="FF0000"/>
                </a:solidFill>
                <a:round/>
                <a:headEnd/>
                <a:tailEnd/>
              </a:ln>
              <a:solidFill>
                <a:srgbClr val="000099"/>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13321"/>
                                        </p:tgtEl>
                                        <p:attrNameLst>
                                          <p:attrName>style.visibility</p:attrName>
                                        </p:attrNameLst>
                                      </p:cBhvr>
                                      <p:to>
                                        <p:strVal val="visible"/>
                                      </p:to>
                                    </p:set>
                                    <p:anim to="" calcmode="lin" valueType="num">
                                      <p:cBhvr>
                                        <p:cTn id="7" dur="1" fill="hold"/>
                                        <p:tgtEl>
                                          <p:spTgt spid="13321"/>
                                        </p:tgtEl>
                                        <p:attrNameLst>
                                          <p:attrName/>
                                        </p:attrNameLst>
                                      </p:cBhvr>
                                    </p:anim>
                                  </p:childTnLst>
                                </p:cTn>
                              </p:par>
                            </p:childTnLst>
                          </p:cTn>
                        </p:par>
                        <p:par>
                          <p:cTn id="8" fill="hold">
                            <p:stCondLst>
                              <p:cond delay="0"/>
                            </p:stCondLst>
                            <p:childTnLst>
                              <p:par>
                                <p:cTn id="9" presetID="22" presetClass="emph" presetSubtype="0" repeatCount="10000" fill="hold" grpId="1" nodeType="afterEffect">
                                  <p:stCondLst>
                                    <p:cond delay="0"/>
                                  </p:stCondLst>
                                  <p:childTnLst>
                                    <p:animClr clrSpc="hsl" dir="cw">
                                      <p:cBhvr override="childStyle">
                                        <p:cTn id="10" dur="500" fill="hold"/>
                                        <p:tgtEl>
                                          <p:spTgt spid="13321"/>
                                        </p:tgtEl>
                                        <p:attrNameLst>
                                          <p:attrName>style.color</p:attrName>
                                        </p:attrNameLst>
                                      </p:cBhvr>
                                      <p:by>
                                        <p:hsl h="-7200000" s="0" l="0"/>
                                      </p:by>
                                    </p:animClr>
                                    <p:animClr clrSpc="hsl" dir="cw">
                                      <p:cBhvr>
                                        <p:cTn id="11" dur="500" fill="hold"/>
                                        <p:tgtEl>
                                          <p:spTgt spid="13321"/>
                                        </p:tgtEl>
                                        <p:attrNameLst>
                                          <p:attrName>fillcolor</p:attrName>
                                        </p:attrNameLst>
                                      </p:cBhvr>
                                      <p:by>
                                        <p:hsl h="-7200000" s="0" l="0"/>
                                      </p:by>
                                    </p:animClr>
                                    <p:animClr clrSpc="hsl" dir="cw">
                                      <p:cBhvr>
                                        <p:cTn id="12" dur="500" fill="hold"/>
                                        <p:tgtEl>
                                          <p:spTgt spid="13321"/>
                                        </p:tgtEl>
                                        <p:attrNameLst>
                                          <p:attrName>stroke.color</p:attrName>
                                        </p:attrNameLst>
                                      </p:cBhvr>
                                      <p:by>
                                        <p:hsl h="-7200000" s="0" l="0"/>
                                      </p:by>
                                    </p:animClr>
                                    <p:set>
                                      <p:cBhvr>
                                        <p:cTn id="13" dur="500" fill="hold"/>
                                        <p:tgtEl>
                                          <p:spTgt spid="13321"/>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3316"/>
                                        </p:tgtEl>
                                        <p:attrNameLst>
                                          <p:attrName>style.visibility</p:attrName>
                                        </p:attrNameLst>
                                      </p:cBhvr>
                                      <p:to>
                                        <p:strVal val="visible"/>
                                      </p:to>
                                    </p:set>
                                    <p:animEffect transition="in" filter="checkerboard(across)">
                                      <p:cBhvr>
                                        <p:cTn id="18"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321" grpId="0" animBg="1"/>
      <p:bldP spid="13321"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342900" y="2765425"/>
            <a:ext cx="8229600" cy="3508375"/>
          </a:xfrm>
          <a:prstGeom prst="rect">
            <a:avLst/>
          </a:prstGeom>
          <a:noFill/>
          <a:ln w="9525">
            <a:noFill/>
            <a:miter lim="800000"/>
            <a:headEnd/>
            <a:tailEnd/>
          </a:ln>
          <a:effectLst/>
        </p:spPr>
        <p:txBody>
          <a:bodyPr>
            <a:spAutoFit/>
          </a:bodyPr>
          <a:lstStyle/>
          <a:p>
            <a:r>
              <a:rPr lang="en-US"/>
              <a:t>       </a:t>
            </a:r>
            <a:r>
              <a:rPr lang="en-US" sz="2800" b="1" i="1">
                <a:solidFill>
                  <a:schemeClr val="tx2"/>
                </a:solidFill>
                <a:latin typeface="Times New Roman" pitchFamily="18" charset="0"/>
              </a:rPr>
              <a:t>Nen- li bắt đầu leo một cách </a:t>
            </a:r>
            <a:r>
              <a:rPr lang="en-US" sz="2800" b="1" i="1">
                <a:solidFill>
                  <a:srgbClr val="990000"/>
                </a:solidFill>
                <a:latin typeface="Times New Roman" pitchFamily="18" charset="0"/>
              </a:rPr>
              <a:t>rất chật vật</a:t>
            </a:r>
            <a:r>
              <a:rPr lang="en-US" sz="2800" b="1" i="1">
                <a:solidFill>
                  <a:schemeClr val="tx2"/>
                </a:solidFill>
                <a:latin typeface="Times New Roman" pitchFamily="18" charset="0"/>
              </a:rPr>
              <a:t>. Mặt cậu </a:t>
            </a:r>
            <a:r>
              <a:rPr lang="en-US" sz="2800" b="1" i="1">
                <a:solidFill>
                  <a:srgbClr val="990000"/>
                </a:solidFill>
                <a:latin typeface="Times New Roman" pitchFamily="18" charset="0"/>
              </a:rPr>
              <a:t>đỏ như lửa</a:t>
            </a:r>
            <a:r>
              <a:rPr lang="en-US" sz="2800" b="1" i="1">
                <a:solidFill>
                  <a:schemeClr val="tx2"/>
                </a:solidFill>
                <a:latin typeface="Times New Roman" pitchFamily="18" charset="0"/>
              </a:rPr>
              <a:t>, mồ hôi </a:t>
            </a:r>
            <a:r>
              <a:rPr lang="en-US" sz="2800" b="1" i="1">
                <a:solidFill>
                  <a:srgbClr val="990000"/>
                </a:solidFill>
                <a:latin typeface="Times New Roman" pitchFamily="18" charset="0"/>
              </a:rPr>
              <a:t>ướt đẫm</a:t>
            </a:r>
            <a:r>
              <a:rPr lang="en-US" sz="2800" b="1" i="1">
                <a:solidFill>
                  <a:schemeClr val="tx2"/>
                </a:solidFill>
                <a:latin typeface="Times New Roman" pitchFamily="18" charset="0"/>
              </a:rPr>
              <a:t> trán. Thầy giáo bảo cậu có thể xuống. Nhưng cậu vẫn </a:t>
            </a:r>
            <a:r>
              <a:rPr lang="en-US" sz="2800" b="1" i="1">
                <a:solidFill>
                  <a:srgbClr val="990000"/>
                </a:solidFill>
                <a:latin typeface="Times New Roman" pitchFamily="18" charset="0"/>
              </a:rPr>
              <a:t>cố sức leo</a:t>
            </a:r>
            <a:r>
              <a:rPr lang="en-US" sz="2800" b="1" i="1">
                <a:solidFill>
                  <a:schemeClr val="tx2"/>
                </a:solidFill>
                <a:latin typeface="Times New Roman" pitchFamily="18" charset="0"/>
              </a:rPr>
              <a:t>. Mọi người vừa </a:t>
            </a:r>
            <a:r>
              <a:rPr lang="en-US" sz="2800" b="1" i="1">
                <a:solidFill>
                  <a:srgbClr val="990000"/>
                </a:solidFill>
                <a:latin typeface="Times New Roman" pitchFamily="18" charset="0"/>
              </a:rPr>
              <a:t>thấp thỏm sợ</a:t>
            </a:r>
            <a:r>
              <a:rPr lang="en-US" sz="2800" b="1" i="1">
                <a:solidFill>
                  <a:schemeClr val="tx2"/>
                </a:solidFill>
                <a:latin typeface="Times New Roman" pitchFamily="18" charset="0"/>
              </a:rPr>
              <a:t> cậu tuột tay ngã xuống đất, vừa luôn miệng </a:t>
            </a:r>
            <a:r>
              <a:rPr lang="en-US" sz="2800" b="1" i="1">
                <a:solidFill>
                  <a:srgbClr val="990000"/>
                </a:solidFill>
                <a:latin typeface="Times New Roman" pitchFamily="18" charset="0"/>
              </a:rPr>
              <a:t>khuyến khích</a:t>
            </a:r>
            <a:r>
              <a:rPr lang="en-US" sz="2800" b="1" i="1">
                <a:solidFill>
                  <a:schemeClr val="tx2"/>
                </a:solidFill>
                <a:latin typeface="Times New Roman" pitchFamily="18" charset="0"/>
              </a:rPr>
              <a:t>: “ </a:t>
            </a:r>
            <a:r>
              <a:rPr lang="en-US" sz="2800" b="1" i="1">
                <a:solidFill>
                  <a:srgbClr val="990000"/>
                </a:solidFill>
                <a:latin typeface="Times New Roman" pitchFamily="18" charset="0"/>
              </a:rPr>
              <a:t>Cố lên! Cố lên!”</a:t>
            </a:r>
          </a:p>
          <a:p>
            <a:r>
              <a:rPr lang="en-US" sz="2800" b="1" i="1">
                <a:solidFill>
                  <a:schemeClr val="tx2"/>
                </a:solidFill>
                <a:latin typeface="Times New Roman" pitchFamily="18" charset="0"/>
              </a:rPr>
              <a:t>      Nen- li </a:t>
            </a:r>
            <a:r>
              <a:rPr lang="en-US" sz="2800" b="1" i="1">
                <a:solidFill>
                  <a:srgbClr val="990000"/>
                </a:solidFill>
                <a:latin typeface="Times New Roman" pitchFamily="18" charset="0"/>
              </a:rPr>
              <a:t>rướn người lên</a:t>
            </a:r>
            <a:r>
              <a:rPr lang="en-US" sz="2800" b="1" i="1">
                <a:solidFill>
                  <a:schemeClr val="tx2"/>
                </a:solidFill>
                <a:latin typeface="Times New Roman" pitchFamily="18" charset="0"/>
              </a:rPr>
              <a:t> và chỉ còn cách xà ngang hai ngón tay. “Hoan hô! Cố tí nữa thôi!” – Mọi người </a:t>
            </a:r>
            <a:r>
              <a:rPr lang="en-US" sz="2800" b="1" i="1">
                <a:solidFill>
                  <a:srgbClr val="990000"/>
                </a:solidFill>
                <a:latin typeface="Times New Roman" pitchFamily="18" charset="0"/>
              </a:rPr>
              <a:t>reo lên</a:t>
            </a:r>
            <a:r>
              <a:rPr lang="en-US" sz="2800" b="1" i="1">
                <a:solidFill>
                  <a:schemeClr val="tx2"/>
                </a:solidFill>
                <a:latin typeface="Times New Roman" pitchFamily="18" charset="0"/>
              </a:rPr>
              <a:t>. Lát sau, Nen- li đã </a:t>
            </a:r>
            <a:r>
              <a:rPr lang="en-US" sz="2800" b="1" i="1">
                <a:solidFill>
                  <a:srgbClr val="990000"/>
                </a:solidFill>
                <a:latin typeface="Times New Roman" pitchFamily="18" charset="0"/>
              </a:rPr>
              <a:t>nắm chặt</a:t>
            </a:r>
            <a:r>
              <a:rPr lang="en-US" sz="2800" b="1" i="1">
                <a:solidFill>
                  <a:schemeClr val="tx2"/>
                </a:solidFill>
                <a:latin typeface="Times New Roman" pitchFamily="18" charset="0"/>
              </a:rPr>
              <a:t> được cái xà.</a:t>
            </a:r>
          </a:p>
        </p:txBody>
      </p:sp>
      <p:sp>
        <p:nvSpPr>
          <p:cNvPr id="14355" name="Text Box 19"/>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14356" name="Text Box 20"/>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14357" name="Text Box 21"/>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14358" name="WordArt 22"/>
          <p:cNvSpPr>
            <a:spLocks noChangeArrowheads="1" noChangeShapeType="1" noTextEdit="1"/>
          </p:cNvSpPr>
          <p:nvPr/>
        </p:nvSpPr>
        <p:spPr bwMode="auto">
          <a:xfrm>
            <a:off x="304800" y="2209800"/>
            <a:ext cx="5276850" cy="619125"/>
          </a:xfrm>
          <a:prstGeom prst="rect">
            <a:avLst/>
          </a:prstGeom>
        </p:spPr>
        <p:txBody>
          <a:bodyPr wrap="none" fromWordArt="1">
            <a:prstTxWarp prst="textWave1">
              <a:avLst>
                <a:gd name="adj1" fmla="val 13005"/>
                <a:gd name="adj2" fmla="val 0"/>
              </a:avLst>
            </a:prstTxWarp>
          </a:bodyPr>
          <a:lstStyle/>
          <a:p>
            <a:pPr algn="ctr"/>
            <a:r>
              <a:rPr lang="vi-VN" sz="6000" b="1" i="1" kern="10">
                <a:ln w="9525">
                  <a:solidFill>
                    <a:srgbClr val="FF0000"/>
                  </a:solidFill>
                  <a:round/>
                  <a:headEnd/>
                  <a:tailEnd/>
                </a:ln>
                <a:solidFill>
                  <a:srgbClr val="000099"/>
                </a:solidFill>
                <a:latin typeface="Times New Roman"/>
                <a:cs typeface="Times New Roman"/>
              </a:rPr>
              <a:t>Luyện đọc lại</a:t>
            </a:r>
            <a:endParaRPr lang="en-US" sz="6000" b="1" i="1" kern="10">
              <a:ln w="9525">
                <a:solidFill>
                  <a:srgbClr val="FF0000"/>
                </a:solidFill>
                <a:round/>
                <a:headEnd/>
                <a:tailEnd/>
              </a:ln>
              <a:solidFill>
                <a:srgbClr val="000099"/>
              </a:solidFill>
              <a:latin typeface="Times New Roman"/>
              <a:cs typeface="Times New Roman"/>
            </a:endParaRPr>
          </a:p>
        </p:txBody>
      </p:sp>
      <p:sp>
        <p:nvSpPr>
          <p:cNvPr id="14360" name="Line 24"/>
          <p:cNvSpPr>
            <a:spLocks noChangeShapeType="1"/>
          </p:cNvSpPr>
          <p:nvPr/>
        </p:nvSpPr>
        <p:spPr bwMode="auto">
          <a:xfrm flipH="1">
            <a:off x="6845300" y="2857500"/>
            <a:ext cx="152400" cy="381000"/>
          </a:xfrm>
          <a:prstGeom prst="line">
            <a:avLst/>
          </a:prstGeom>
          <a:noFill/>
          <a:ln w="28575">
            <a:solidFill>
              <a:srgbClr val="990000"/>
            </a:solidFill>
            <a:round/>
            <a:headEnd/>
            <a:tailEnd/>
          </a:ln>
          <a:effectLst/>
        </p:spPr>
        <p:txBody>
          <a:bodyPr/>
          <a:lstStyle/>
          <a:p>
            <a:endParaRPr lang="en-US"/>
          </a:p>
        </p:txBody>
      </p:sp>
      <p:sp>
        <p:nvSpPr>
          <p:cNvPr id="14361" name="Line 25"/>
          <p:cNvSpPr>
            <a:spLocks noChangeShapeType="1"/>
          </p:cNvSpPr>
          <p:nvPr/>
        </p:nvSpPr>
        <p:spPr bwMode="auto">
          <a:xfrm flipH="1">
            <a:off x="2070100" y="3340100"/>
            <a:ext cx="152400" cy="381000"/>
          </a:xfrm>
          <a:prstGeom prst="line">
            <a:avLst/>
          </a:prstGeom>
          <a:noFill/>
          <a:ln w="28575">
            <a:solidFill>
              <a:srgbClr val="990000"/>
            </a:solidFill>
            <a:round/>
            <a:headEnd/>
            <a:tailEnd/>
          </a:ln>
          <a:effectLst/>
        </p:spPr>
        <p:txBody>
          <a:bodyPr/>
          <a:lstStyle/>
          <a:p>
            <a:endParaRPr lang="en-US"/>
          </a:p>
        </p:txBody>
      </p:sp>
      <p:sp>
        <p:nvSpPr>
          <p:cNvPr id="14362" name="Line 26"/>
          <p:cNvSpPr>
            <a:spLocks noChangeShapeType="1"/>
          </p:cNvSpPr>
          <p:nvPr/>
        </p:nvSpPr>
        <p:spPr bwMode="auto">
          <a:xfrm flipH="1">
            <a:off x="5334000" y="3276600"/>
            <a:ext cx="152400" cy="381000"/>
          </a:xfrm>
          <a:prstGeom prst="line">
            <a:avLst/>
          </a:prstGeom>
          <a:noFill/>
          <a:ln w="28575">
            <a:solidFill>
              <a:srgbClr val="990000"/>
            </a:solidFill>
            <a:round/>
            <a:headEnd/>
            <a:tailEnd/>
          </a:ln>
          <a:effectLst/>
        </p:spPr>
        <p:txBody>
          <a:bodyPr/>
          <a:lstStyle/>
          <a:p>
            <a:endParaRPr lang="en-US"/>
          </a:p>
        </p:txBody>
      </p:sp>
      <p:sp>
        <p:nvSpPr>
          <p:cNvPr id="14363" name="Line 27"/>
          <p:cNvSpPr>
            <a:spLocks noChangeShapeType="1"/>
          </p:cNvSpPr>
          <p:nvPr/>
        </p:nvSpPr>
        <p:spPr bwMode="auto">
          <a:xfrm flipH="1">
            <a:off x="5270500" y="3289300"/>
            <a:ext cx="152400" cy="381000"/>
          </a:xfrm>
          <a:prstGeom prst="line">
            <a:avLst/>
          </a:prstGeom>
          <a:noFill/>
          <a:ln w="28575">
            <a:solidFill>
              <a:srgbClr val="990000"/>
            </a:solidFill>
            <a:round/>
            <a:headEnd/>
            <a:tailEnd/>
          </a:ln>
          <a:effectLst/>
        </p:spPr>
        <p:txBody>
          <a:bodyPr/>
          <a:lstStyle/>
          <a:p>
            <a:endParaRPr lang="en-US"/>
          </a:p>
        </p:txBody>
      </p:sp>
      <p:sp>
        <p:nvSpPr>
          <p:cNvPr id="14365" name="Line 29"/>
          <p:cNvSpPr>
            <a:spLocks noChangeShapeType="1"/>
          </p:cNvSpPr>
          <p:nvPr/>
        </p:nvSpPr>
        <p:spPr bwMode="auto">
          <a:xfrm flipH="1">
            <a:off x="2362200" y="3733800"/>
            <a:ext cx="152400" cy="381000"/>
          </a:xfrm>
          <a:prstGeom prst="line">
            <a:avLst/>
          </a:prstGeom>
          <a:noFill/>
          <a:ln w="28575">
            <a:solidFill>
              <a:srgbClr val="990000"/>
            </a:solidFill>
            <a:round/>
            <a:headEnd/>
            <a:tailEnd/>
          </a:ln>
          <a:effectLst/>
        </p:spPr>
        <p:txBody>
          <a:bodyPr/>
          <a:lstStyle/>
          <a:p>
            <a:endParaRPr lang="en-US"/>
          </a:p>
        </p:txBody>
      </p:sp>
      <p:sp>
        <p:nvSpPr>
          <p:cNvPr id="14366" name="Line 30"/>
          <p:cNvSpPr>
            <a:spLocks noChangeShapeType="1"/>
          </p:cNvSpPr>
          <p:nvPr/>
        </p:nvSpPr>
        <p:spPr bwMode="auto">
          <a:xfrm flipH="1">
            <a:off x="2438400" y="3733800"/>
            <a:ext cx="152400" cy="381000"/>
          </a:xfrm>
          <a:prstGeom prst="line">
            <a:avLst/>
          </a:prstGeom>
          <a:noFill/>
          <a:ln w="28575">
            <a:solidFill>
              <a:srgbClr val="990000"/>
            </a:solidFill>
            <a:round/>
            <a:headEnd/>
            <a:tailEnd/>
          </a:ln>
          <a:effectLst/>
        </p:spPr>
        <p:txBody>
          <a:bodyPr/>
          <a:lstStyle/>
          <a:p>
            <a:endParaRPr lang="en-US"/>
          </a:p>
        </p:txBody>
      </p:sp>
      <p:sp>
        <p:nvSpPr>
          <p:cNvPr id="14369" name="Line 33"/>
          <p:cNvSpPr>
            <a:spLocks noChangeShapeType="1"/>
          </p:cNvSpPr>
          <p:nvPr/>
        </p:nvSpPr>
        <p:spPr bwMode="auto">
          <a:xfrm flipH="1">
            <a:off x="7048500" y="4140200"/>
            <a:ext cx="152400" cy="381000"/>
          </a:xfrm>
          <a:prstGeom prst="line">
            <a:avLst/>
          </a:prstGeom>
          <a:noFill/>
          <a:ln w="28575">
            <a:solidFill>
              <a:srgbClr val="990000"/>
            </a:solidFill>
            <a:round/>
            <a:headEnd/>
            <a:tailEnd/>
          </a:ln>
          <a:effectLst/>
        </p:spPr>
        <p:txBody>
          <a:bodyPr/>
          <a:lstStyle/>
          <a:p>
            <a:endParaRPr lang="en-US"/>
          </a:p>
        </p:txBody>
      </p:sp>
      <p:sp>
        <p:nvSpPr>
          <p:cNvPr id="14370" name="Line 34"/>
          <p:cNvSpPr>
            <a:spLocks noChangeShapeType="1"/>
          </p:cNvSpPr>
          <p:nvPr/>
        </p:nvSpPr>
        <p:spPr bwMode="auto">
          <a:xfrm flipH="1">
            <a:off x="6324600" y="3733800"/>
            <a:ext cx="152400" cy="381000"/>
          </a:xfrm>
          <a:prstGeom prst="line">
            <a:avLst/>
          </a:prstGeom>
          <a:noFill/>
          <a:ln w="28575">
            <a:solidFill>
              <a:srgbClr val="990000"/>
            </a:solidFill>
            <a:round/>
            <a:headEnd/>
            <a:tailEnd/>
          </a:ln>
          <a:effectLst/>
        </p:spPr>
        <p:txBody>
          <a:bodyPr/>
          <a:lstStyle/>
          <a:p>
            <a:endParaRPr lang="en-US"/>
          </a:p>
        </p:txBody>
      </p:sp>
      <p:sp>
        <p:nvSpPr>
          <p:cNvPr id="14371" name="Line 35"/>
          <p:cNvSpPr>
            <a:spLocks noChangeShapeType="1"/>
          </p:cNvSpPr>
          <p:nvPr/>
        </p:nvSpPr>
        <p:spPr bwMode="auto">
          <a:xfrm flipH="1">
            <a:off x="6400800" y="3733800"/>
            <a:ext cx="152400" cy="381000"/>
          </a:xfrm>
          <a:prstGeom prst="line">
            <a:avLst/>
          </a:prstGeom>
          <a:noFill/>
          <a:ln w="28575">
            <a:solidFill>
              <a:srgbClr val="990000"/>
            </a:solidFill>
            <a:round/>
            <a:headEnd/>
            <a:tailEnd/>
          </a:ln>
          <a:effectLst/>
        </p:spPr>
        <p:txBody>
          <a:bodyPr/>
          <a:lstStyle/>
          <a:p>
            <a:endParaRPr lang="en-US"/>
          </a:p>
        </p:txBody>
      </p:sp>
      <p:sp>
        <p:nvSpPr>
          <p:cNvPr id="14372" name="Line 36"/>
          <p:cNvSpPr>
            <a:spLocks noChangeShapeType="1"/>
          </p:cNvSpPr>
          <p:nvPr/>
        </p:nvSpPr>
        <p:spPr bwMode="auto">
          <a:xfrm flipH="1">
            <a:off x="6324600" y="4572000"/>
            <a:ext cx="152400" cy="381000"/>
          </a:xfrm>
          <a:prstGeom prst="line">
            <a:avLst/>
          </a:prstGeom>
          <a:noFill/>
          <a:ln w="28575">
            <a:solidFill>
              <a:srgbClr val="990000"/>
            </a:solidFill>
            <a:round/>
            <a:headEnd/>
            <a:tailEnd/>
          </a:ln>
          <a:effectLst/>
        </p:spPr>
        <p:txBody>
          <a:bodyPr/>
          <a:lstStyle/>
          <a:p>
            <a:endParaRPr lang="en-US"/>
          </a:p>
        </p:txBody>
      </p:sp>
      <p:sp>
        <p:nvSpPr>
          <p:cNvPr id="14373" name="Line 37"/>
          <p:cNvSpPr>
            <a:spLocks noChangeShapeType="1"/>
          </p:cNvSpPr>
          <p:nvPr/>
        </p:nvSpPr>
        <p:spPr bwMode="auto">
          <a:xfrm flipH="1">
            <a:off x="6400800" y="4572000"/>
            <a:ext cx="152400" cy="381000"/>
          </a:xfrm>
          <a:prstGeom prst="line">
            <a:avLst/>
          </a:prstGeom>
          <a:noFill/>
          <a:ln w="28575">
            <a:solidFill>
              <a:srgbClr val="990000"/>
            </a:solidFill>
            <a:round/>
            <a:headEnd/>
            <a:tailEnd/>
          </a:ln>
          <a:effectLst/>
        </p:spPr>
        <p:txBody>
          <a:bodyPr/>
          <a:lstStyle/>
          <a:p>
            <a:endParaRPr lang="en-US"/>
          </a:p>
        </p:txBody>
      </p:sp>
      <p:sp>
        <p:nvSpPr>
          <p:cNvPr id="14374" name="Line 38"/>
          <p:cNvSpPr>
            <a:spLocks noChangeShapeType="1"/>
          </p:cNvSpPr>
          <p:nvPr/>
        </p:nvSpPr>
        <p:spPr bwMode="auto">
          <a:xfrm flipH="1">
            <a:off x="2273300" y="5486400"/>
            <a:ext cx="152400" cy="381000"/>
          </a:xfrm>
          <a:prstGeom prst="line">
            <a:avLst/>
          </a:prstGeom>
          <a:noFill/>
          <a:ln w="28575">
            <a:solidFill>
              <a:srgbClr val="990000"/>
            </a:solidFill>
            <a:round/>
            <a:headEnd/>
            <a:tailEnd/>
          </a:ln>
          <a:effectLst/>
        </p:spPr>
        <p:txBody>
          <a:bodyPr/>
          <a:lstStyle/>
          <a:p>
            <a:endParaRPr lang="en-US"/>
          </a:p>
        </p:txBody>
      </p:sp>
      <p:sp>
        <p:nvSpPr>
          <p:cNvPr id="14375" name="Line 39"/>
          <p:cNvSpPr>
            <a:spLocks noChangeShapeType="1"/>
          </p:cNvSpPr>
          <p:nvPr/>
        </p:nvSpPr>
        <p:spPr bwMode="auto">
          <a:xfrm flipH="1">
            <a:off x="2349500" y="5486400"/>
            <a:ext cx="152400" cy="381000"/>
          </a:xfrm>
          <a:prstGeom prst="line">
            <a:avLst/>
          </a:prstGeom>
          <a:noFill/>
          <a:ln w="28575">
            <a:solidFill>
              <a:srgbClr val="990000"/>
            </a:solidFill>
            <a:round/>
            <a:headEnd/>
            <a:tailEnd/>
          </a:ln>
          <a:effectLst/>
        </p:spPr>
        <p:txBody>
          <a:bodyPr/>
          <a:lstStyle/>
          <a:p>
            <a:endParaRPr lang="en-US"/>
          </a:p>
        </p:txBody>
      </p:sp>
      <p:sp>
        <p:nvSpPr>
          <p:cNvPr id="14376" name="Line 40"/>
          <p:cNvSpPr>
            <a:spLocks noChangeShapeType="1"/>
          </p:cNvSpPr>
          <p:nvPr/>
        </p:nvSpPr>
        <p:spPr bwMode="auto">
          <a:xfrm flipH="1">
            <a:off x="6400800" y="5410200"/>
            <a:ext cx="152400" cy="381000"/>
          </a:xfrm>
          <a:prstGeom prst="line">
            <a:avLst/>
          </a:prstGeom>
          <a:noFill/>
          <a:ln w="28575">
            <a:solidFill>
              <a:srgbClr val="990000"/>
            </a:solidFill>
            <a:round/>
            <a:headEnd/>
            <a:tailEnd/>
          </a:ln>
          <a:effectLst/>
        </p:spPr>
        <p:txBody>
          <a:bodyPr/>
          <a:lstStyle/>
          <a:p>
            <a:endParaRPr lang="en-US"/>
          </a:p>
        </p:txBody>
      </p:sp>
      <p:sp>
        <p:nvSpPr>
          <p:cNvPr id="14377" name="Line 41"/>
          <p:cNvSpPr>
            <a:spLocks noChangeShapeType="1"/>
          </p:cNvSpPr>
          <p:nvPr/>
        </p:nvSpPr>
        <p:spPr bwMode="auto">
          <a:xfrm flipH="1">
            <a:off x="1447800" y="5867400"/>
            <a:ext cx="152400" cy="381000"/>
          </a:xfrm>
          <a:prstGeom prst="line">
            <a:avLst/>
          </a:prstGeom>
          <a:noFill/>
          <a:ln w="28575">
            <a:solidFill>
              <a:srgbClr val="990000"/>
            </a:solidFill>
            <a:round/>
            <a:headEnd/>
            <a:tailEnd/>
          </a:ln>
          <a:effectLst/>
        </p:spPr>
        <p:txBody>
          <a:bodyPr/>
          <a:lstStyle/>
          <a:p>
            <a:endParaRPr lang="en-US"/>
          </a:p>
        </p:txBody>
      </p:sp>
      <p:sp>
        <p:nvSpPr>
          <p:cNvPr id="14378" name="Line 42"/>
          <p:cNvSpPr>
            <a:spLocks noChangeShapeType="1"/>
          </p:cNvSpPr>
          <p:nvPr/>
        </p:nvSpPr>
        <p:spPr bwMode="auto">
          <a:xfrm flipH="1">
            <a:off x="1524000" y="5867400"/>
            <a:ext cx="152400" cy="381000"/>
          </a:xfrm>
          <a:prstGeom prst="line">
            <a:avLst/>
          </a:prstGeom>
          <a:noFill/>
          <a:ln w="28575">
            <a:solidFill>
              <a:srgbClr val="990000"/>
            </a:solidFill>
            <a:round/>
            <a:headEnd/>
            <a:tailEnd/>
          </a:ln>
          <a:effectLst/>
        </p:spPr>
        <p:txBody>
          <a:bodyPr/>
          <a:lstStyle/>
          <a:p>
            <a:endParaRPr lang="en-US"/>
          </a:p>
        </p:txBody>
      </p:sp>
      <p:sp>
        <p:nvSpPr>
          <p:cNvPr id="14379" name="Line 43"/>
          <p:cNvSpPr>
            <a:spLocks noChangeShapeType="1"/>
          </p:cNvSpPr>
          <p:nvPr/>
        </p:nvSpPr>
        <p:spPr bwMode="auto">
          <a:xfrm flipH="1">
            <a:off x="2743200" y="5867400"/>
            <a:ext cx="152400" cy="381000"/>
          </a:xfrm>
          <a:prstGeom prst="line">
            <a:avLst/>
          </a:prstGeom>
          <a:noFill/>
          <a:ln w="28575">
            <a:solidFill>
              <a:srgbClr val="990000"/>
            </a:solidFill>
            <a:round/>
            <a:headEnd/>
            <a:tailEnd/>
          </a:ln>
          <a:effectLst/>
        </p:spPr>
        <p:txBody>
          <a:bodyPr/>
          <a:lstStyle/>
          <a:p>
            <a:endParaRPr lang="en-US"/>
          </a:p>
        </p:txBody>
      </p:sp>
      <p:sp>
        <p:nvSpPr>
          <p:cNvPr id="14380" name="Line 44"/>
          <p:cNvSpPr>
            <a:spLocks noChangeShapeType="1"/>
          </p:cNvSpPr>
          <p:nvPr/>
        </p:nvSpPr>
        <p:spPr bwMode="auto">
          <a:xfrm flipH="1">
            <a:off x="7696200" y="5867400"/>
            <a:ext cx="152400" cy="381000"/>
          </a:xfrm>
          <a:prstGeom prst="line">
            <a:avLst/>
          </a:prstGeom>
          <a:noFill/>
          <a:ln w="28575">
            <a:solidFill>
              <a:srgbClr val="990000"/>
            </a:solidFill>
            <a:round/>
            <a:headEnd/>
            <a:tailEnd/>
          </a:ln>
          <a:effectLst/>
        </p:spPr>
        <p:txBody>
          <a:bodyPr/>
          <a:lstStyle/>
          <a:p>
            <a:endParaRPr lang="en-US"/>
          </a:p>
        </p:txBody>
      </p:sp>
      <p:sp>
        <p:nvSpPr>
          <p:cNvPr id="14381" name="Line 45"/>
          <p:cNvSpPr>
            <a:spLocks noChangeShapeType="1"/>
          </p:cNvSpPr>
          <p:nvPr/>
        </p:nvSpPr>
        <p:spPr bwMode="auto">
          <a:xfrm flipH="1">
            <a:off x="7772400" y="5867400"/>
            <a:ext cx="152400" cy="381000"/>
          </a:xfrm>
          <a:prstGeom prst="line">
            <a:avLst/>
          </a:prstGeom>
          <a:noFill/>
          <a:ln w="28575">
            <a:solidFill>
              <a:srgbClr val="990000"/>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4358"/>
                                        </p:tgtEl>
                                        <p:attrNameLst>
                                          <p:attrName>style.visibility</p:attrName>
                                        </p:attrNameLst>
                                      </p:cBhvr>
                                      <p:to>
                                        <p:strVal val="visible"/>
                                      </p:to>
                                    </p:set>
                                    <p:anim to="" calcmode="lin" valueType="num">
                                      <p:cBhvr>
                                        <p:cTn id="7" dur="1" fill="hold"/>
                                        <p:tgtEl>
                                          <p:spTgt spid="14358"/>
                                        </p:tgtEl>
                                        <p:attrNameLst>
                                          <p:attrName/>
                                        </p:attrNameLst>
                                      </p:cBhvr>
                                    </p:anim>
                                  </p:childTnLst>
                                </p:cTn>
                              </p:par>
                            </p:childTnLst>
                          </p:cTn>
                        </p:par>
                        <p:par>
                          <p:cTn id="8" fill="hold">
                            <p:stCondLst>
                              <p:cond delay="0"/>
                            </p:stCondLst>
                            <p:childTnLst>
                              <p:par>
                                <p:cTn id="9" presetID="22" presetClass="emph" presetSubtype="0" repeatCount="10000" fill="hold" grpId="1" nodeType="afterEffect">
                                  <p:stCondLst>
                                    <p:cond delay="0"/>
                                  </p:stCondLst>
                                  <p:childTnLst>
                                    <p:animClr clrSpc="hsl" dir="cw">
                                      <p:cBhvr override="childStyle">
                                        <p:cTn id="10" dur="500" fill="hold"/>
                                        <p:tgtEl>
                                          <p:spTgt spid="14358"/>
                                        </p:tgtEl>
                                        <p:attrNameLst>
                                          <p:attrName>style.color</p:attrName>
                                        </p:attrNameLst>
                                      </p:cBhvr>
                                      <p:by>
                                        <p:hsl h="-7200000" s="0" l="0"/>
                                      </p:by>
                                    </p:animClr>
                                    <p:animClr clrSpc="hsl" dir="cw">
                                      <p:cBhvr>
                                        <p:cTn id="11" dur="500" fill="hold"/>
                                        <p:tgtEl>
                                          <p:spTgt spid="14358"/>
                                        </p:tgtEl>
                                        <p:attrNameLst>
                                          <p:attrName>fillcolor</p:attrName>
                                        </p:attrNameLst>
                                      </p:cBhvr>
                                      <p:by>
                                        <p:hsl h="-7200000" s="0" l="0"/>
                                      </p:by>
                                    </p:animClr>
                                    <p:animClr clrSpc="hsl" dir="cw">
                                      <p:cBhvr>
                                        <p:cTn id="12" dur="500" fill="hold"/>
                                        <p:tgtEl>
                                          <p:spTgt spid="14358"/>
                                        </p:tgtEl>
                                        <p:attrNameLst>
                                          <p:attrName>stroke.color</p:attrName>
                                        </p:attrNameLst>
                                      </p:cBhvr>
                                      <p:by>
                                        <p:hsl h="-7200000" s="0" l="0"/>
                                      </p:by>
                                    </p:animClr>
                                    <p:set>
                                      <p:cBhvr>
                                        <p:cTn id="13" dur="500" fill="hold"/>
                                        <p:tgtEl>
                                          <p:spTgt spid="14358"/>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4340"/>
                                        </p:tgtEl>
                                        <p:attrNameLst>
                                          <p:attrName>style.visibility</p:attrName>
                                        </p:attrNameLst>
                                      </p:cBhvr>
                                      <p:to>
                                        <p:strVal val="visible"/>
                                      </p:to>
                                    </p:set>
                                    <p:animEffect transition="in" filter="checkerboard(across)">
                                      <p:cBhvr>
                                        <p:cTn id="18" dur="500"/>
                                        <p:tgtEl>
                                          <p:spTgt spid="1434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4360"/>
                                        </p:tgtEl>
                                        <p:attrNameLst>
                                          <p:attrName>style.visibility</p:attrName>
                                        </p:attrNameLst>
                                      </p:cBhvr>
                                      <p:to>
                                        <p:strVal val="visible"/>
                                      </p:to>
                                    </p:set>
                                    <p:animEffect transition="in" filter="wipe(up)">
                                      <p:cBhvr>
                                        <p:cTn id="23" dur="500"/>
                                        <p:tgtEl>
                                          <p:spTgt spid="1436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4361"/>
                                        </p:tgtEl>
                                        <p:attrNameLst>
                                          <p:attrName>style.visibility</p:attrName>
                                        </p:attrNameLst>
                                      </p:cBhvr>
                                      <p:to>
                                        <p:strVal val="visible"/>
                                      </p:to>
                                    </p:set>
                                    <p:animEffect transition="in" filter="wipe(up)">
                                      <p:cBhvr>
                                        <p:cTn id="28" dur="500"/>
                                        <p:tgtEl>
                                          <p:spTgt spid="1436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4362"/>
                                        </p:tgtEl>
                                        <p:attrNameLst>
                                          <p:attrName>style.visibility</p:attrName>
                                        </p:attrNameLst>
                                      </p:cBhvr>
                                      <p:to>
                                        <p:strVal val="visible"/>
                                      </p:to>
                                    </p:set>
                                    <p:animEffect transition="in" filter="wipe(up)">
                                      <p:cBhvr>
                                        <p:cTn id="33" dur="500"/>
                                        <p:tgtEl>
                                          <p:spTgt spid="14362"/>
                                        </p:tgtEl>
                                      </p:cBhvr>
                                    </p:animEffect>
                                  </p:childTnLst>
                                </p:cTn>
                              </p:par>
                            </p:childTnLst>
                          </p:cTn>
                        </p:par>
                        <p:par>
                          <p:cTn id="34" fill="hold">
                            <p:stCondLst>
                              <p:cond delay="500"/>
                            </p:stCondLst>
                            <p:childTnLst>
                              <p:par>
                                <p:cTn id="35" presetID="22" presetClass="entr" presetSubtype="1" fill="hold" grpId="0" nodeType="afterEffect">
                                  <p:stCondLst>
                                    <p:cond delay="0"/>
                                  </p:stCondLst>
                                  <p:childTnLst>
                                    <p:set>
                                      <p:cBhvr>
                                        <p:cTn id="36" dur="1" fill="hold">
                                          <p:stCondLst>
                                            <p:cond delay="0"/>
                                          </p:stCondLst>
                                        </p:cTn>
                                        <p:tgtEl>
                                          <p:spTgt spid="14363"/>
                                        </p:tgtEl>
                                        <p:attrNameLst>
                                          <p:attrName>style.visibility</p:attrName>
                                        </p:attrNameLst>
                                      </p:cBhvr>
                                      <p:to>
                                        <p:strVal val="visible"/>
                                      </p:to>
                                    </p:set>
                                    <p:animEffect transition="in" filter="wipe(up)">
                                      <p:cBhvr>
                                        <p:cTn id="37" dur="500"/>
                                        <p:tgtEl>
                                          <p:spTgt spid="1436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4365"/>
                                        </p:tgtEl>
                                        <p:attrNameLst>
                                          <p:attrName>style.visibility</p:attrName>
                                        </p:attrNameLst>
                                      </p:cBhvr>
                                      <p:to>
                                        <p:strVal val="visible"/>
                                      </p:to>
                                    </p:set>
                                    <p:animEffect transition="in" filter="wipe(up)">
                                      <p:cBhvr>
                                        <p:cTn id="42" dur="500"/>
                                        <p:tgtEl>
                                          <p:spTgt spid="14365"/>
                                        </p:tgtEl>
                                      </p:cBhvr>
                                    </p:animEffect>
                                  </p:childTnLst>
                                </p:cTn>
                              </p:par>
                            </p:childTnLst>
                          </p:cTn>
                        </p:par>
                        <p:par>
                          <p:cTn id="43" fill="hold">
                            <p:stCondLst>
                              <p:cond delay="500"/>
                            </p:stCondLst>
                            <p:childTnLst>
                              <p:par>
                                <p:cTn id="44" presetID="22" presetClass="entr" presetSubtype="1" fill="hold" grpId="0" nodeType="afterEffect">
                                  <p:stCondLst>
                                    <p:cond delay="0"/>
                                  </p:stCondLst>
                                  <p:childTnLst>
                                    <p:set>
                                      <p:cBhvr>
                                        <p:cTn id="45" dur="1" fill="hold">
                                          <p:stCondLst>
                                            <p:cond delay="0"/>
                                          </p:stCondLst>
                                        </p:cTn>
                                        <p:tgtEl>
                                          <p:spTgt spid="14366"/>
                                        </p:tgtEl>
                                        <p:attrNameLst>
                                          <p:attrName>style.visibility</p:attrName>
                                        </p:attrNameLst>
                                      </p:cBhvr>
                                      <p:to>
                                        <p:strVal val="visible"/>
                                      </p:to>
                                    </p:set>
                                    <p:animEffect transition="in" filter="wipe(up)">
                                      <p:cBhvr>
                                        <p:cTn id="46" dur="500"/>
                                        <p:tgtEl>
                                          <p:spTgt spid="1436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14370"/>
                                        </p:tgtEl>
                                        <p:attrNameLst>
                                          <p:attrName>style.visibility</p:attrName>
                                        </p:attrNameLst>
                                      </p:cBhvr>
                                      <p:to>
                                        <p:strVal val="visible"/>
                                      </p:to>
                                    </p:set>
                                    <p:animEffect transition="in" filter="wipe(up)">
                                      <p:cBhvr>
                                        <p:cTn id="51" dur="500"/>
                                        <p:tgtEl>
                                          <p:spTgt spid="14370"/>
                                        </p:tgtEl>
                                      </p:cBhvr>
                                    </p:animEffect>
                                  </p:childTnLst>
                                </p:cTn>
                              </p:par>
                            </p:childTnLst>
                          </p:cTn>
                        </p:par>
                        <p:par>
                          <p:cTn id="52" fill="hold">
                            <p:stCondLst>
                              <p:cond delay="500"/>
                            </p:stCondLst>
                            <p:childTnLst>
                              <p:par>
                                <p:cTn id="53" presetID="22" presetClass="entr" presetSubtype="1" fill="hold" grpId="0" nodeType="afterEffect">
                                  <p:stCondLst>
                                    <p:cond delay="0"/>
                                  </p:stCondLst>
                                  <p:childTnLst>
                                    <p:set>
                                      <p:cBhvr>
                                        <p:cTn id="54" dur="1" fill="hold">
                                          <p:stCondLst>
                                            <p:cond delay="0"/>
                                          </p:stCondLst>
                                        </p:cTn>
                                        <p:tgtEl>
                                          <p:spTgt spid="14371"/>
                                        </p:tgtEl>
                                        <p:attrNameLst>
                                          <p:attrName>style.visibility</p:attrName>
                                        </p:attrNameLst>
                                      </p:cBhvr>
                                      <p:to>
                                        <p:strVal val="visible"/>
                                      </p:to>
                                    </p:set>
                                    <p:animEffect transition="in" filter="wipe(up)">
                                      <p:cBhvr>
                                        <p:cTn id="55" dur="500"/>
                                        <p:tgtEl>
                                          <p:spTgt spid="1437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14369"/>
                                        </p:tgtEl>
                                        <p:attrNameLst>
                                          <p:attrName>style.visibility</p:attrName>
                                        </p:attrNameLst>
                                      </p:cBhvr>
                                      <p:to>
                                        <p:strVal val="visible"/>
                                      </p:to>
                                    </p:set>
                                    <p:animEffect transition="in" filter="wipe(up)">
                                      <p:cBhvr>
                                        <p:cTn id="60" dur="500"/>
                                        <p:tgtEl>
                                          <p:spTgt spid="1436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14372"/>
                                        </p:tgtEl>
                                        <p:attrNameLst>
                                          <p:attrName>style.visibility</p:attrName>
                                        </p:attrNameLst>
                                      </p:cBhvr>
                                      <p:to>
                                        <p:strVal val="visible"/>
                                      </p:to>
                                    </p:set>
                                    <p:animEffect transition="in" filter="wipe(up)">
                                      <p:cBhvr>
                                        <p:cTn id="65" dur="500"/>
                                        <p:tgtEl>
                                          <p:spTgt spid="14372"/>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14373"/>
                                        </p:tgtEl>
                                        <p:attrNameLst>
                                          <p:attrName>style.visibility</p:attrName>
                                        </p:attrNameLst>
                                      </p:cBhvr>
                                      <p:to>
                                        <p:strVal val="visible"/>
                                      </p:to>
                                    </p:set>
                                    <p:animEffect transition="in" filter="wipe(up)">
                                      <p:cBhvr>
                                        <p:cTn id="70" dur="500"/>
                                        <p:tgtEl>
                                          <p:spTgt spid="14373"/>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grpId="0" nodeType="clickEffect">
                                  <p:stCondLst>
                                    <p:cond delay="0"/>
                                  </p:stCondLst>
                                  <p:childTnLst>
                                    <p:set>
                                      <p:cBhvr>
                                        <p:cTn id="74" dur="1" fill="hold">
                                          <p:stCondLst>
                                            <p:cond delay="0"/>
                                          </p:stCondLst>
                                        </p:cTn>
                                        <p:tgtEl>
                                          <p:spTgt spid="14374"/>
                                        </p:tgtEl>
                                        <p:attrNameLst>
                                          <p:attrName>style.visibility</p:attrName>
                                        </p:attrNameLst>
                                      </p:cBhvr>
                                      <p:to>
                                        <p:strVal val="visible"/>
                                      </p:to>
                                    </p:set>
                                    <p:animEffect transition="in" filter="wipe(up)">
                                      <p:cBhvr>
                                        <p:cTn id="75" dur="500"/>
                                        <p:tgtEl>
                                          <p:spTgt spid="14374"/>
                                        </p:tgtEl>
                                      </p:cBhvr>
                                    </p:animEffect>
                                  </p:childTnLst>
                                </p:cTn>
                              </p:par>
                            </p:childTnLst>
                          </p:cTn>
                        </p:par>
                        <p:par>
                          <p:cTn id="76" fill="hold">
                            <p:stCondLst>
                              <p:cond delay="500"/>
                            </p:stCondLst>
                            <p:childTnLst>
                              <p:par>
                                <p:cTn id="77" presetID="22" presetClass="entr" presetSubtype="1" fill="hold" grpId="0" nodeType="afterEffect">
                                  <p:stCondLst>
                                    <p:cond delay="0"/>
                                  </p:stCondLst>
                                  <p:childTnLst>
                                    <p:set>
                                      <p:cBhvr>
                                        <p:cTn id="78" dur="1" fill="hold">
                                          <p:stCondLst>
                                            <p:cond delay="0"/>
                                          </p:stCondLst>
                                        </p:cTn>
                                        <p:tgtEl>
                                          <p:spTgt spid="14375"/>
                                        </p:tgtEl>
                                        <p:attrNameLst>
                                          <p:attrName>style.visibility</p:attrName>
                                        </p:attrNameLst>
                                      </p:cBhvr>
                                      <p:to>
                                        <p:strVal val="visible"/>
                                      </p:to>
                                    </p:set>
                                    <p:animEffect transition="in" filter="wipe(up)">
                                      <p:cBhvr>
                                        <p:cTn id="79" dur="500"/>
                                        <p:tgtEl>
                                          <p:spTgt spid="14375"/>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grpId="0" nodeType="clickEffect">
                                  <p:stCondLst>
                                    <p:cond delay="0"/>
                                  </p:stCondLst>
                                  <p:childTnLst>
                                    <p:set>
                                      <p:cBhvr>
                                        <p:cTn id="83" dur="1" fill="hold">
                                          <p:stCondLst>
                                            <p:cond delay="0"/>
                                          </p:stCondLst>
                                        </p:cTn>
                                        <p:tgtEl>
                                          <p:spTgt spid="14376"/>
                                        </p:tgtEl>
                                        <p:attrNameLst>
                                          <p:attrName>style.visibility</p:attrName>
                                        </p:attrNameLst>
                                      </p:cBhvr>
                                      <p:to>
                                        <p:strVal val="visible"/>
                                      </p:to>
                                    </p:set>
                                    <p:animEffect transition="in" filter="wipe(up)">
                                      <p:cBhvr>
                                        <p:cTn id="84" dur="500"/>
                                        <p:tgtEl>
                                          <p:spTgt spid="14376"/>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1" fill="hold" grpId="0" nodeType="clickEffect">
                                  <p:stCondLst>
                                    <p:cond delay="0"/>
                                  </p:stCondLst>
                                  <p:childTnLst>
                                    <p:set>
                                      <p:cBhvr>
                                        <p:cTn id="88" dur="1" fill="hold">
                                          <p:stCondLst>
                                            <p:cond delay="0"/>
                                          </p:stCondLst>
                                        </p:cTn>
                                        <p:tgtEl>
                                          <p:spTgt spid="14377"/>
                                        </p:tgtEl>
                                        <p:attrNameLst>
                                          <p:attrName>style.visibility</p:attrName>
                                        </p:attrNameLst>
                                      </p:cBhvr>
                                      <p:to>
                                        <p:strVal val="visible"/>
                                      </p:to>
                                    </p:set>
                                    <p:animEffect transition="in" filter="wipe(up)">
                                      <p:cBhvr>
                                        <p:cTn id="89" dur="500"/>
                                        <p:tgtEl>
                                          <p:spTgt spid="14377"/>
                                        </p:tgtEl>
                                      </p:cBhvr>
                                    </p:animEffect>
                                  </p:childTnLst>
                                </p:cTn>
                              </p:par>
                            </p:childTnLst>
                          </p:cTn>
                        </p:par>
                        <p:par>
                          <p:cTn id="90" fill="hold">
                            <p:stCondLst>
                              <p:cond delay="500"/>
                            </p:stCondLst>
                            <p:childTnLst>
                              <p:par>
                                <p:cTn id="91" presetID="22" presetClass="entr" presetSubtype="1" fill="hold" grpId="0" nodeType="afterEffect">
                                  <p:stCondLst>
                                    <p:cond delay="0"/>
                                  </p:stCondLst>
                                  <p:childTnLst>
                                    <p:set>
                                      <p:cBhvr>
                                        <p:cTn id="92" dur="1" fill="hold">
                                          <p:stCondLst>
                                            <p:cond delay="0"/>
                                          </p:stCondLst>
                                        </p:cTn>
                                        <p:tgtEl>
                                          <p:spTgt spid="14378"/>
                                        </p:tgtEl>
                                        <p:attrNameLst>
                                          <p:attrName>style.visibility</p:attrName>
                                        </p:attrNameLst>
                                      </p:cBhvr>
                                      <p:to>
                                        <p:strVal val="visible"/>
                                      </p:to>
                                    </p:set>
                                    <p:animEffect transition="in" filter="wipe(up)">
                                      <p:cBhvr>
                                        <p:cTn id="93" dur="500"/>
                                        <p:tgtEl>
                                          <p:spTgt spid="1437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14379"/>
                                        </p:tgtEl>
                                        <p:attrNameLst>
                                          <p:attrName>style.visibility</p:attrName>
                                        </p:attrNameLst>
                                      </p:cBhvr>
                                      <p:to>
                                        <p:strVal val="visible"/>
                                      </p:to>
                                    </p:set>
                                    <p:animEffect transition="in" filter="wipe(up)">
                                      <p:cBhvr>
                                        <p:cTn id="98" dur="500"/>
                                        <p:tgtEl>
                                          <p:spTgt spid="14379"/>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1" fill="hold" grpId="0" nodeType="clickEffect">
                                  <p:stCondLst>
                                    <p:cond delay="0"/>
                                  </p:stCondLst>
                                  <p:childTnLst>
                                    <p:set>
                                      <p:cBhvr>
                                        <p:cTn id="102" dur="1" fill="hold">
                                          <p:stCondLst>
                                            <p:cond delay="0"/>
                                          </p:stCondLst>
                                        </p:cTn>
                                        <p:tgtEl>
                                          <p:spTgt spid="14380"/>
                                        </p:tgtEl>
                                        <p:attrNameLst>
                                          <p:attrName>style.visibility</p:attrName>
                                        </p:attrNameLst>
                                      </p:cBhvr>
                                      <p:to>
                                        <p:strVal val="visible"/>
                                      </p:to>
                                    </p:set>
                                    <p:animEffect transition="in" filter="wipe(up)">
                                      <p:cBhvr>
                                        <p:cTn id="103" dur="500"/>
                                        <p:tgtEl>
                                          <p:spTgt spid="14380"/>
                                        </p:tgtEl>
                                      </p:cBhvr>
                                    </p:animEffect>
                                  </p:childTnLst>
                                </p:cTn>
                              </p:par>
                            </p:childTnLst>
                          </p:cTn>
                        </p:par>
                        <p:par>
                          <p:cTn id="104" fill="hold">
                            <p:stCondLst>
                              <p:cond delay="500"/>
                            </p:stCondLst>
                            <p:childTnLst>
                              <p:par>
                                <p:cTn id="105" presetID="22" presetClass="entr" presetSubtype="1" fill="hold" grpId="0" nodeType="afterEffect">
                                  <p:stCondLst>
                                    <p:cond delay="0"/>
                                  </p:stCondLst>
                                  <p:childTnLst>
                                    <p:set>
                                      <p:cBhvr>
                                        <p:cTn id="106" dur="1" fill="hold">
                                          <p:stCondLst>
                                            <p:cond delay="0"/>
                                          </p:stCondLst>
                                        </p:cTn>
                                        <p:tgtEl>
                                          <p:spTgt spid="14381"/>
                                        </p:tgtEl>
                                        <p:attrNameLst>
                                          <p:attrName>style.visibility</p:attrName>
                                        </p:attrNameLst>
                                      </p:cBhvr>
                                      <p:to>
                                        <p:strVal val="visible"/>
                                      </p:to>
                                    </p:set>
                                    <p:animEffect transition="in" filter="wipe(up)">
                                      <p:cBhvr>
                                        <p:cTn id="107" dur="500"/>
                                        <p:tgtEl>
                                          <p:spTgt spid="14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58" grpId="0" animBg="1"/>
      <p:bldP spid="14358" grpId="1" animBg="1"/>
      <p:bldP spid="14360" grpId="0" animBg="1"/>
      <p:bldP spid="14361" grpId="0" animBg="1"/>
      <p:bldP spid="14362" grpId="0" animBg="1"/>
      <p:bldP spid="14363" grpId="0" animBg="1"/>
      <p:bldP spid="14365" grpId="0" animBg="1"/>
      <p:bldP spid="14366" grpId="0" animBg="1"/>
      <p:bldP spid="14369" grpId="0" animBg="1"/>
      <p:bldP spid="14370" grpId="0" animBg="1"/>
      <p:bldP spid="14371" grpId="0" animBg="1"/>
      <p:bldP spid="14372" grpId="0" animBg="1"/>
      <p:bldP spid="14373" grpId="0" animBg="1"/>
      <p:bldP spid="14374" grpId="0" animBg="1"/>
      <p:bldP spid="14375" grpId="0" animBg="1"/>
      <p:bldP spid="14376" grpId="0" animBg="1"/>
      <p:bldP spid="14377" grpId="0" animBg="1"/>
      <p:bldP spid="14378" grpId="0" animBg="1"/>
      <p:bldP spid="14379" grpId="0" animBg="1"/>
      <p:bldP spid="14380" grpId="0" animBg="1"/>
      <p:bldP spid="1438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ồng phấn"/>
          <p:cNvPicPr>
            <a:picLocks noChangeAspect="1" noChangeArrowheads="1"/>
          </p:cNvPicPr>
          <p:nvPr/>
        </p:nvPicPr>
        <p:blipFill>
          <a:blip r:embed="rId2"/>
          <a:srcRect l="11111" t="2083" r="12964" b="6250"/>
          <a:stretch>
            <a:fillRect/>
          </a:stretch>
        </p:blipFill>
        <p:spPr bwMode="auto">
          <a:xfrm>
            <a:off x="2971800" y="5029200"/>
            <a:ext cx="1600200" cy="1371600"/>
          </a:xfrm>
          <a:prstGeom prst="rect">
            <a:avLst/>
          </a:prstGeom>
          <a:noFill/>
        </p:spPr>
      </p:pic>
      <p:pic>
        <p:nvPicPr>
          <p:cNvPr id="19459" name="Picture 3" descr="1266507552_20112191912"/>
          <p:cNvPicPr>
            <a:picLocks noChangeAspect="1" noChangeArrowheads="1"/>
          </p:cNvPicPr>
          <p:nvPr/>
        </p:nvPicPr>
        <p:blipFill>
          <a:blip r:embed="rId3"/>
          <a:srcRect l="24615" t="16154" r="24615" b="19231"/>
          <a:stretch>
            <a:fillRect/>
          </a:stretch>
        </p:blipFill>
        <p:spPr bwMode="auto">
          <a:xfrm>
            <a:off x="1143000" y="3581400"/>
            <a:ext cx="1524000" cy="1371600"/>
          </a:xfrm>
          <a:prstGeom prst="rect">
            <a:avLst/>
          </a:prstGeom>
          <a:noFill/>
        </p:spPr>
      </p:pic>
      <p:pic>
        <p:nvPicPr>
          <p:cNvPr id="19460" name="Picture 4" descr="he1bb93ng-xanh"/>
          <p:cNvPicPr>
            <a:picLocks noChangeAspect="1" noChangeArrowheads="1"/>
          </p:cNvPicPr>
          <p:nvPr/>
        </p:nvPicPr>
        <p:blipFill>
          <a:blip r:embed="rId4" cstate="print"/>
          <a:srcRect l="15454" t="20589" r="26364" b="12354"/>
          <a:stretch>
            <a:fillRect/>
          </a:stretch>
        </p:blipFill>
        <p:spPr bwMode="auto">
          <a:xfrm>
            <a:off x="1143000" y="5105400"/>
            <a:ext cx="1524000" cy="1371600"/>
          </a:xfrm>
          <a:prstGeom prst="rect">
            <a:avLst/>
          </a:prstGeom>
          <a:noFill/>
        </p:spPr>
      </p:pic>
      <p:pic>
        <p:nvPicPr>
          <p:cNvPr id="19461" name="Picture 5" descr="20319115248"/>
          <p:cNvPicPr>
            <a:picLocks noChangeAspect="1" noChangeArrowheads="1"/>
          </p:cNvPicPr>
          <p:nvPr/>
        </p:nvPicPr>
        <p:blipFill>
          <a:blip r:embed="rId5" cstate="print"/>
          <a:srcRect l="4199" b="20667"/>
          <a:stretch>
            <a:fillRect/>
          </a:stretch>
        </p:blipFill>
        <p:spPr bwMode="auto">
          <a:xfrm>
            <a:off x="2971800" y="3581400"/>
            <a:ext cx="1524000" cy="1371600"/>
          </a:xfrm>
          <a:prstGeom prst="rect">
            <a:avLst/>
          </a:prstGeom>
          <a:noFill/>
        </p:spPr>
      </p:pic>
      <p:pic>
        <p:nvPicPr>
          <p:cNvPr id="19462" name="Picture 6" descr="hồng phấn"/>
          <p:cNvPicPr>
            <a:picLocks noChangeAspect="1" noChangeArrowheads="1"/>
          </p:cNvPicPr>
          <p:nvPr/>
        </p:nvPicPr>
        <p:blipFill>
          <a:blip r:embed="rId2"/>
          <a:srcRect l="11111" t="2083" r="12964" b="6250"/>
          <a:stretch>
            <a:fillRect/>
          </a:stretch>
        </p:blipFill>
        <p:spPr bwMode="auto">
          <a:xfrm>
            <a:off x="7239000" y="5029200"/>
            <a:ext cx="1600200" cy="1371600"/>
          </a:xfrm>
          <a:prstGeom prst="rect">
            <a:avLst/>
          </a:prstGeom>
          <a:noFill/>
        </p:spPr>
      </p:pic>
      <p:pic>
        <p:nvPicPr>
          <p:cNvPr id="19463" name="Picture 7" descr="1266507552_20112191912"/>
          <p:cNvPicPr>
            <a:picLocks noChangeAspect="1" noChangeArrowheads="1"/>
          </p:cNvPicPr>
          <p:nvPr/>
        </p:nvPicPr>
        <p:blipFill>
          <a:blip r:embed="rId3"/>
          <a:srcRect l="24615" t="16154" r="24615" b="19231"/>
          <a:stretch>
            <a:fillRect/>
          </a:stretch>
        </p:blipFill>
        <p:spPr bwMode="auto">
          <a:xfrm>
            <a:off x="5410200" y="3581400"/>
            <a:ext cx="1524000" cy="1371600"/>
          </a:xfrm>
          <a:prstGeom prst="rect">
            <a:avLst/>
          </a:prstGeom>
          <a:noFill/>
        </p:spPr>
      </p:pic>
      <p:pic>
        <p:nvPicPr>
          <p:cNvPr id="19464" name="Picture 8" descr="he1bb93ng-xanh"/>
          <p:cNvPicPr>
            <a:picLocks noChangeAspect="1" noChangeArrowheads="1"/>
          </p:cNvPicPr>
          <p:nvPr/>
        </p:nvPicPr>
        <p:blipFill>
          <a:blip r:embed="rId4" cstate="print"/>
          <a:srcRect l="15454" t="20589" r="26364" b="12354"/>
          <a:stretch>
            <a:fillRect/>
          </a:stretch>
        </p:blipFill>
        <p:spPr bwMode="auto">
          <a:xfrm>
            <a:off x="5410200" y="5105400"/>
            <a:ext cx="1524000" cy="1371600"/>
          </a:xfrm>
          <a:prstGeom prst="rect">
            <a:avLst/>
          </a:prstGeom>
          <a:noFill/>
        </p:spPr>
      </p:pic>
      <p:pic>
        <p:nvPicPr>
          <p:cNvPr id="19465" name="Picture 9" descr="20319115248"/>
          <p:cNvPicPr>
            <a:picLocks noChangeAspect="1" noChangeArrowheads="1"/>
          </p:cNvPicPr>
          <p:nvPr/>
        </p:nvPicPr>
        <p:blipFill>
          <a:blip r:embed="rId5" cstate="print"/>
          <a:srcRect l="4199" b="20667"/>
          <a:stretch>
            <a:fillRect/>
          </a:stretch>
        </p:blipFill>
        <p:spPr bwMode="auto">
          <a:xfrm>
            <a:off x="7239000" y="3581400"/>
            <a:ext cx="1524000" cy="1371600"/>
          </a:xfrm>
          <a:prstGeom prst="rect">
            <a:avLst/>
          </a:prstGeom>
          <a:noFill/>
        </p:spPr>
      </p:pic>
      <p:sp>
        <p:nvSpPr>
          <p:cNvPr id="19466" name="Oval 10" descr="Bouquet"/>
          <p:cNvSpPr>
            <a:spLocks noChangeArrowheads="1"/>
          </p:cNvSpPr>
          <p:nvPr/>
        </p:nvSpPr>
        <p:spPr bwMode="auto">
          <a:xfrm>
            <a:off x="1447800" y="2971800"/>
            <a:ext cx="1905000" cy="533400"/>
          </a:xfrm>
          <a:prstGeom prst="ellipse">
            <a:avLst/>
          </a:prstGeom>
          <a:blipFill dpi="0" rotWithShape="0">
            <a:blip r:embed="rId6"/>
            <a:srcRect/>
            <a:tile tx="0" ty="0" sx="100000" sy="100000" flip="none" algn="tl"/>
          </a:blipFill>
          <a:ln w="9525">
            <a:solidFill>
              <a:srgbClr val="FF6600"/>
            </a:solidFill>
            <a:round/>
            <a:headEnd/>
            <a:tailEnd/>
          </a:ln>
          <a:effectLst/>
        </p:spPr>
        <p:txBody>
          <a:bodyPr wrap="none" anchor="ctr"/>
          <a:lstStyle/>
          <a:p>
            <a:pPr algn="ctr"/>
            <a:r>
              <a:rPr lang="en-US" sz="3200" b="1">
                <a:solidFill>
                  <a:srgbClr val="990000"/>
                </a:solidFill>
                <a:latin typeface="Times New Roman" pitchFamily="18" charset="0"/>
              </a:rPr>
              <a:t>ĐỘI A</a:t>
            </a:r>
          </a:p>
        </p:txBody>
      </p:sp>
      <p:sp>
        <p:nvSpPr>
          <p:cNvPr id="19467" name="Oval 11" descr="Bouquet"/>
          <p:cNvSpPr>
            <a:spLocks noChangeArrowheads="1"/>
          </p:cNvSpPr>
          <p:nvPr/>
        </p:nvSpPr>
        <p:spPr bwMode="auto">
          <a:xfrm>
            <a:off x="5867400" y="2895600"/>
            <a:ext cx="1905000" cy="533400"/>
          </a:xfrm>
          <a:prstGeom prst="ellipse">
            <a:avLst/>
          </a:prstGeom>
          <a:blipFill dpi="0" rotWithShape="0">
            <a:blip r:embed="rId6"/>
            <a:srcRect/>
            <a:tile tx="0" ty="0" sx="100000" sy="100000" flip="none" algn="tl"/>
          </a:blipFill>
          <a:ln w="9525">
            <a:solidFill>
              <a:srgbClr val="FF6600"/>
            </a:solidFill>
            <a:round/>
            <a:headEnd/>
            <a:tailEnd/>
          </a:ln>
          <a:effectLst/>
        </p:spPr>
        <p:txBody>
          <a:bodyPr wrap="none" anchor="ctr"/>
          <a:lstStyle/>
          <a:p>
            <a:pPr algn="ctr"/>
            <a:r>
              <a:rPr lang="en-US" sz="3200" b="1">
                <a:solidFill>
                  <a:srgbClr val="990000"/>
                </a:solidFill>
                <a:latin typeface="Times New Roman" pitchFamily="18" charset="0"/>
              </a:rPr>
              <a:t>ĐỘI B</a:t>
            </a:r>
          </a:p>
        </p:txBody>
      </p:sp>
      <p:sp>
        <p:nvSpPr>
          <p:cNvPr id="19468" name="WordArt 12"/>
          <p:cNvSpPr>
            <a:spLocks noChangeArrowheads="1" noChangeShapeType="1" noTextEdit="1"/>
          </p:cNvSpPr>
          <p:nvPr/>
        </p:nvSpPr>
        <p:spPr bwMode="auto">
          <a:xfrm>
            <a:off x="2133600" y="1981200"/>
            <a:ext cx="5276850" cy="847725"/>
          </a:xfrm>
          <a:prstGeom prst="rect">
            <a:avLst/>
          </a:prstGeom>
        </p:spPr>
        <p:txBody>
          <a:bodyPr wrap="none" fromWordArt="1">
            <a:prstTxWarp prst="textWave1">
              <a:avLst>
                <a:gd name="adj1" fmla="val 13005"/>
                <a:gd name="adj2" fmla="val 0"/>
              </a:avLst>
            </a:prstTxWarp>
          </a:bodyPr>
          <a:lstStyle/>
          <a:p>
            <a:pPr algn="ctr"/>
            <a:r>
              <a:rPr lang="en-US" sz="6000" b="1" i="1" kern="10">
                <a:ln w="9525">
                  <a:solidFill>
                    <a:srgbClr val="FF0000"/>
                  </a:solidFill>
                  <a:round/>
                  <a:headEnd/>
                  <a:tailEnd/>
                </a:ln>
                <a:solidFill>
                  <a:srgbClr val="FFFF00"/>
                </a:solidFill>
                <a:latin typeface="Times New Roman"/>
                <a:cs typeface="Times New Roman"/>
              </a:rPr>
              <a:t>Thi kể chuyện</a:t>
            </a:r>
          </a:p>
        </p:txBody>
      </p:sp>
      <p:pic>
        <p:nvPicPr>
          <p:cNvPr id="19469" name="Picture 13" descr="Entertainment-02-june"/>
          <p:cNvPicPr>
            <a:picLocks noChangeAspect="1" noChangeArrowheads="1" noCrop="1"/>
          </p:cNvPicPr>
          <p:nvPr/>
        </p:nvPicPr>
        <p:blipFill>
          <a:blip r:embed="rId7"/>
          <a:srcRect/>
          <a:stretch>
            <a:fillRect/>
          </a:stretch>
        </p:blipFill>
        <p:spPr bwMode="auto">
          <a:xfrm>
            <a:off x="7467600" y="914400"/>
            <a:ext cx="1600200" cy="1447800"/>
          </a:xfrm>
          <a:prstGeom prst="rect">
            <a:avLst/>
          </a:prstGeom>
          <a:noFill/>
        </p:spPr>
      </p:pic>
      <p:sp>
        <p:nvSpPr>
          <p:cNvPr id="19471" name="Text Box 15"/>
          <p:cNvSpPr txBox="1">
            <a:spLocks noChangeArrowheads="1"/>
          </p:cNvSpPr>
          <p:nvPr/>
        </p:nvSpPr>
        <p:spPr bwMode="auto">
          <a:xfrm>
            <a:off x="3505200" y="6096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19474" name="Text Box 18"/>
          <p:cNvSpPr txBox="1">
            <a:spLocks noChangeArrowheads="1"/>
          </p:cNvSpPr>
          <p:nvPr/>
        </p:nvSpPr>
        <p:spPr bwMode="auto">
          <a:xfrm>
            <a:off x="2971800" y="1157288"/>
            <a:ext cx="3352800" cy="519112"/>
          </a:xfrm>
          <a:prstGeom prst="rect">
            <a:avLst/>
          </a:prstGeom>
          <a:noFill/>
          <a:ln w="9525">
            <a:noFill/>
            <a:miter lim="800000"/>
            <a:headEnd/>
            <a:tailEnd/>
          </a:ln>
          <a:effectLst/>
        </p:spPr>
        <p:txBody>
          <a:bodyPr>
            <a:spAutoFit/>
          </a:bodyPr>
          <a:lstStyle/>
          <a:p>
            <a:pPr>
              <a:spcBef>
                <a:spcPct val="50000"/>
              </a:spcBef>
            </a:pPr>
            <a:r>
              <a:rPr lang="en-US" sz="2800" b="1" i="1">
                <a:solidFill>
                  <a:srgbClr val="990000"/>
                </a:solidFill>
                <a:latin typeface="Times New Roman" pitchFamily="18" charset="0"/>
              </a:rPr>
              <a:t>Buổi học thể dục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19468"/>
                                        </p:tgtEl>
                                        <p:attrNameLst>
                                          <p:attrName>style.visibility</p:attrName>
                                        </p:attrNameLst>
                                      </p:cBhvr>
                                      <p:to>
                                        <p:strVal val="visible"/>
                                      </p:to>
                                    </p:set>
                                    <p:anim to="" calcmode="lin" valueType="num">
                                      <p:cBhvr>
                                        <p:cTn id="7" dur="1" fill="hold"/>
                                        <p:tgtEl>
                                          <p:spTgt spid="19468"/>
                                        </p:tgtEl>
                                        <p:attrNameLst>
                                          <p:attrName/>
                                        </p:attrNameLst>
                                      </p:cBhvr>
                                    </p:anim>
                                  </p:childTnLst>
                                </p:cTn>
                              </p:par>
                            </p:childTnLst>
                          </p:cTn>
                        </p:par>
                        <p:par>
                          <p:cTn id="8" fill="hold">
                            <p:stCondLst>
                              <p:cond delay="0"/>
                            </p:stCondLst>
                            <p:childTnLst>
                              <p:par>
                                <p:cTn id="9" presetID="22" presetClass="emph" presetSubtype="0" repeatCount="10000" fill="hold" grpId="1" nodeType="afterEffect">
                                  <p:stCondLst>
                                    <p:cond delay="0"/>
                                  </p:stCondLst>
                                  <p:childTnLst>
                                    <p:animClr clrSpc="hsl" dir="cw">
                                      <p:cBhvr override="childStyle">
                                        <p:cTn id="10" dur="500" fill="hold"/>
                                        <p:tgtEl>
                                          <p:spTgt spid="19468"/>
                                        </p:tgtEl>
                                        <p:attrNameLst>
                                          <p:attrName>style.color</p:attrName>
                                        </p:attrNameLst>
                                      </p:cBhvr>
                                      <p:by>
                                        <p:hsl h="-7200000" s="0" l="0"/>
                                      </p:by>
                                    </p:animClr>
                                    <p:animClr clrSpc="hsl" dir="cw">
                                      <p:cBhvr>
                                        <p:cTn id="11" dur="500" fill="hold"/>
                                        <p:tgtEl>
                                          <p:spTgt spid="19468"/>
                                        </p:tgtEl>
                                        <p:attrNameLst>
                                          <p:attrName>fillcolor</p:attrName>
                                        </p:attrNameLst>
                                      </p:cBhvr>
                                      <p:by>
                                        <p:hsl h="-7200000" s="0" l="0"/>
                                      </p:by>
                                    </p:animClr>
                                    <p:animClr clrSpc="hsl" dir="cw">
                                      <p:cBhvr>
                                        <p:cTn id="12" dur="500" fill="hold"/>
                                        <p:tgtEl>
                                          <p:spTgt spid="19468"/>
                                        </p:tgtEl>
                                        <p:attrNameLst>
                                          <p:attrName>stroke.color</p:attrName>
                                        </p:attrNameLst>
                                      </p:cBhvr>
                                      <p:by>
                                        <p:hsl h="-7200000" s="0" l="0"/>
                                      </p:by>
                                    </p:animClr>
                                    <p:set>
                                      <p:cBhvr>
                                        <p:cTn id="13" dur="500" fill="hold"/>
                                        <p:tgtEl>
                                          <p:spTgt spid="19468"/>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9466"/>
                                        </p:tgtEl>
                                        <p:attrNameLst>
                                          <p:attrName>style.visibility</p:attrName>
                                        </p:attrNameLst>
                                      </p:cBhvr>
                                      <p:to>
                                        <p:strVal val="visible"/>
                                      </p:to>
                                    </p:set>
                                    <p:animEffect transition="in" filter="diamond(in)">
                                      <p:cBhvr>
                                        <p:cTn id="18" dur="2000"/>
                                        <p:tgtEl>
                                          <p:spTgt spid="19466"/>
                                        </p:tgtEl>
                                      </p:cBhvr>
                                    </p:animEffect>
                                  </p:childTnLst>
                                </p:cTn>
                              </p:par>
                            </p:childTnLst>
                          </p:cTn>
                        </p:par>
                        <p:par>
                          <p:cTn id="19" fill="hold">
                            <p:stCondLst>
                              <p:cond delay="2000"/>
                            </p:stCondLst>
                            <p:childTnLst>
                              <p:par>
                                <p:cTn id="20" presetID="5" presetClass="entr" presetSubtype="10" fill="hold" grpId="0" nodeType="afterEffect">
                                  <p:stCondLst>
                                    <p:cond delay="0"/>
                                  </p:stCondLst>
                                  <p:childTnLst>
                                    <p:set>
                                      <p:cBhvr>
                                        <p:cTn id="21" dur="1" fill="hold">
                                          <p:stCondLst>
                                            <p:cond delay="0"/>
                                          </p:stCondLst>
                                        </p:cTn>
                                        <p:tgtEl>
                                          <p:spTgt spid="19467"/>
                                        </p:tgtEl>
                                        <p:attrNameLst>
                                          <p:attrName>style.visibility</p:attrName>
                                        </p:attrNameLst>
                                      </p:cBhvr>
                                      <p:to>
                                        <p:strVal val="visible"/>
                                      </p:to>
                                    </p:set>
                                    <p:animEffect transition="in" filter="checkerboard(across)">
                                      <p:cBhvr>
                                        <p:cTn id="22" dur="500"/>
                                        <p:tgtEl>
                                          <p:spTgt spid="1946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69"/>
                                        </p:tgtEl>
                                        <p:attrNameLst>
                                          <p:attrName>style.visibility</p:attrName>
                                        </p:attrNameLst>
                                      </p:cBhvr>
                                      <p:to>
                                        <p:strVal val="visible"/>
                                      </p:to>
                                    </p:set>
                                    <p:animEffect transition="in" filter="fade">
                                      <p:cBhvr>
                                        <p:cTn id="27" dur="2000"/>
                                        <p:tgtEl>
                                          <p:spTgt spid="19469"/>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8" restart="whenNotActive" fill="hold" evtFilter="cancelBubble" nodeType="interactiveSeq">
                <p:stCondLst>
                  <p:cond evt="onClick" delay="0">
                    <p:tgtEl>
                      <p:spTgt spid="19466"/>
                    </p:tgtEl>
                  </p:cond>
                </p:stCondLst>
                <p:endSync evt="end" delay="0">
                  <p:rtn val="all"/>
                </p:endSync>
                <p:childTnLst>
                  <p:par>
                    <p:cTn id="29" fill="hold">
                      <p:stCondLst>
                        <p:cond delay="0"/>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19459"/>
                                        </p:tgtEl>
                                        <p:attrNameLst>
                                          <p:attrName>style.visibility</p:attrName>
                                        </p:attrNameLst>
                                      </p:cBhvr>
                                      <p:to>
                                        <p:strVal val="visible"/>
                                      </p:to>
                                    </p:set>
                                    <p:anim calcmode="lin" valueType="num">
                                      <p:cBhvr>
                                        <p:cTn id="33" dur="500" fill="hold"/>
                                        <p:tgtEl>
                                          <p:spTgt spid="19459"/>
                                        </p:tgtEl>
                                        <p:attrNameLst>
                                          <p:attrName>ppt_w</p:attrName>
                                        </p:attrNameLst>
                                      </p:cBhvr>
                                      <p:tavLst>
                                        <p:tav tm="0">
                                          <p:val>
                                            <p:fltVal val="0"/>
                                          </p:val>
                                        </p:tav>
                                        <p:tav tm="100000">
                                          <p:val>
                                            <p:strVal val="#ppt_w"/>
                                          </p:val>
                                        </p:tav>
                                      </p:tavLst>
                                    </p:anim>
                                    <p:anim calcmode="lin" valueType="num">
                                      <p:cBhvr>
                                        <p:cTn id="34" dur="500" fill="hold"/>
                                        <p:tgtEl>
                                          <p:spTgt spid="19459"/>
                                        </p:tgtEl>
                                        <p:attrNameLst>
                                          <p:attrName>ppt_h</p:attrName>
                                        </p:attrNameLst>
                                      </p:cBhvr>
                                      <p:tavLst>
                                        <p:tav tm="0">
                                          <p:val>
                                            <p:fltVal val="0"/>
                                          </p:val>
                                        </p:tav>
                                        <p:tav tm="100000">
                                          <p:val>
                                            <p:strVal val="#ppt_h"/>
                                          </p:val>
                                        </p:tav>
                                      </p:tavLst>
                                    </p:anim>
                                    <p:animEffect transition="in" filter="fade">
                                      <p:cBhvr>
                                        <p:cTn id="35" dur="500"/>
                                        <p:tgtEl>
                                          <p:spTgt spid="19459"/>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19461"/>
                                        </p:tgtEl>
                                        <p:attrNameLst>
                                          <p:attrName>style.visibility</p:attrName>
                                        </p:attrNameLst>
                                      </p:cBhvr>
                                      <p:to>
                                        <p:strVal val="visible"/>
                                      </p:to>
                                    </p:set>
                                    <p:anim calcmode="lin" valueType="num">
                                      <p:cBhvr>
                                        <p:cTn id="40" dur="500" fill="hold"/>
                                        <p:tgtEl>
                                          <p:spTgt spid="19461"/>
                                        </p:tgtEl>
                                        <p:attrNameLst>
                                          <p:attrName>ppt_w</p:attrName>
                                        </p:attrNameLst>
                                      </p:cBhvr>
                                      <p:tavLst>
                                        <p:tav tm="0">
                                          <p:val>
                                            <p:fltVal val="0"/>
                                          </p:val>
                                        </p:tav>
                                        <p:tav tm="100000">
                                          <p:val>
                                            <p:strVal val="#ppt_w"/>
                                          </p:val>
                                        </p:tav>
                                      </p:tavLst>
                                    </p:anim>
                                    <p:anim calcmode="lin" valueType="num">
                                      <p:cBhvr>
                                        <p:cTn id="41" dur="500" fill="hold"/>
                                        <p:tgtEl>
                                          <p:spTgt spid="19461"/>
                                        </p:tgtEl>
                                        <p:attrNameLst>
                                          <p:attrName>ppt_h</p:attrName>
                                        </p:attrNameLst>
                                      </p:cBhvr>
                                      <p:tavLst>
                                        <p:tav tm="0">
                                          <p:val>
                                            <p:fltVal val="0"/>
                                          </p:val>
                                        </p:tav>
                                        <p:tav tm="100000">
                                          <p:val>
                                            <p:strVal val="#ppt_h"/>
                                          </p:val>
                                        </p:tav>
                                      </p:tavLst>
                                    </p:anim>
                                    <p:animEffect transition="in" filter="fade">
                                      <p:cBhvr>
                                        <p:cTn id="42" dur="500"/>
                                        <p:tgtEl>
                                          <p:spTgt spid="19461"/>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nodeType="clickEffect">
                                  <p:stCondLst>
                                    <p:cond delay="0"/>
                                  </p:stCondLst>
                                  <p:childTnLst>
                                    <p:set>
                                      <p:cBhvr>
                                        <p:cTn id="46" dur="1" fill="hold">
                                          <p:stCondLst>
                                            <p:cond delay="0"/>
                                          </p:stCondLst>
                                        </p:cTn>
                                        <p:tgtEl>
                                          <p:spTgt spid="19460"/>
                                        </p:tgtEl>
                                        <p:attrNameLst>
                                          <p:attrName>style.visibility</p:attrName>
                                        </p:attrNameLst>
                                      </p:cBhvr>
                                      <p:to>
                                        <p:strVal val="visible"/>
                                      </p:to>
                                    </p:set>
                                    <p:anim calcmode="lin" valueType="num">
                                      <p:cBhvr>
                                        <p:cTn id="47" dur="500" fill="hold"/>
                                        <p:tgtEl>
                                          <p:spTgt spid="19460"/>
                                        </p:tgtEl>
                                        <p:attrNameLst>
                                          <p:attrName>ppt_w</p:attrName>
                                        </p:attrNameLst>
                                      </p:cBhvr>
                                      <p:tavLst>
                                        <p:tav tm="0">
                                          <p:val>
                                            <p:fltVal val="0"/>
                                          </p:val>
                                        </p:tav>
                                        <p:tav tm="100000">
                                          <p:val>
                                            <p:strVal val="#ppt_w"/>
                                          </p:val>
                                        </p:tav>
                                      </p:tavLst>
                                    </p:anim>
                                    <p:anim calcmode="lin" valueType="num">
                                      <p:cBhvr>
                                        <p:cTn id="48" dur="500" fill="hold"/>
                                        <p:tgtEl>
                                          <p:spTgt spid="19460"/>
                                        </p:tgtEl>
                                        <p:attrNameLst>
                                          <p:attrName>ppt_h</p:attrName>
                                        </p:attrNameLst>
                                      </p:cBhvr>
                                      <p:tavLst>
                                        <p:tav tm="0">
                                          <p:val>
                                            <p:fltVal val="0"/>
                                          </p:val>
                                        </p:tav>
                                        <p:tav tm="100000">
                                          <p:val>
                                            <p:strVal val="#ppt_h"/>
                                          </p:val>
                                        </p:tav>
                                      </p:tavLst>
                                    </p:anim>
                                    <p:animEffect transition="in" filter="fade">
                                      <p:cBhvr>
                                        <p:cTn id="49" dur="500"/>
                                        <p:tgtEl>
                                          <p:spTgt spid="19460"/>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nodeType="clickEffect">
                                  <p:stCondLst>
                                    <p:cond delay="0"/>
                                  </p:stCondLst>
                                  <p:childTnLst>
                                    <p:set>
                                      <p:cBhvr>
                                        <p:cTn id="53" dur="1" fill="hold">
                                          <p:stCondLst>
                                            <p:cond delay="0"/>
                                          </p:stCondLst>
                                        </p:cTn>
                                        <p:tgtEl>
                                          <p:spTgt spid="19458"/>
                                        </p:tgtEl>
                                        <p:attrNameLst>
                                          <p:attrName>style.visibility</p:attrName>
                                        </p:attrNameLst>
                                      </p:cBhvr>
                                      <p:to>
                                        <p:strVal val="visible"/>
                                      </p:to>
                                    </p:set>
                                    <p:anim calcmode="lin" valueType="num">
                                      <p:cBhvr>
                                        <p:cTn id="54" dur="500" fill="hold"/>
                                        <p:tgtEl>
                                          <p:spTgt spid="19458"/>
                                        </p:tgtEl>
                                        <p:attrNameLst>
                                          <p:attrName>ppt_w</p:attrName>
                                        </p:attrNameLst>
                                      </p:cBhvr>
                                      <p:tavLst>
                                        <p:tav tm="0">
                                          <p:val>
                                            <p:fltVal val="0"/>
                                          </p:val>
                                        </p:tav>
                                        <p:tav tm="100000">
                                          <p:val>
                                            <p:strVal val="#ppt_w"/>
                                          </p:val>
                                        </p:tav>
                                      </p:tavLst>
                                    </p:anim>
                                    <p:anim calcmode="lin" valueType="num">
                                      <p:cBhvr>
                                        <p:cTn id="55" dur="500" fill="hold"/>
                                        <p:tgtEl>
                                          <p:spTgt spid="19458"/>
                                        </p:tgtEl>
                                        <p:attrNameLst>
                                          <p:attrName>ppt_h</p:attrName>
                                        </p:attrNameLst>
                                      </p:cBhvr>
                                      <p:tavLst>
                                        <p:tav tm="0">
                                          <p:val>
                                            <p:fltVal val="0"/>
                                          </p:val>
                                        </p:tav>
                                        <p:tav tm="100000">
                                          <p:val>
                                            <p:strVal val="#ppt_h"/>
                                          </p:val>
                                        </p:tav>
                                      </p:tavLst>
                                    </p:anim>
                                    <p:animEffect transition="in" filter="fade">
                                      <p:cBhvr>
                                        <p:cTn id="56" dur="500"/>
                                        <p:tgtEl>
                                          <p:spTgt spid="19458"/>
                                        </p:tgtEl>
                                      </p:cBhvr>
                                    </p:animEffect>
                                  </p:childTnLst>
                                </p:cTn>
                              </p:par>
                            </p:childTnLst>
                          </p:cTn>
                        </p:par>
                      </p:childTnLst>
                    </p:cTn>
                  </p:par>
                </p:childTnLst>
              </p:cTn>
              <p:nextCondLst>
                <p:cond evt="onClick" delay="0">
                  <p:tgtEl>
                    <p:spTgt spid="19466"/>
                  </p:tgtEl>
                </p:cond>
              </p:nextCondLst>
            </p:seq>
            <p:seq concurrent="1" nextAc="seek">
              <p:cTn id="57" restart="whenNotActive" fill="hold" evtFilter="cancelBubble" nodeType="interactiveSeq">
                <p:stCondLst>
                  <p:cond evt="onClick" delay="0">
                    <p:tgtEl>
                      <p:spTgt spid="19467"/>
                    </p:tgtEl>
                  </p:cond>
                </p:stCondLst>
                <p:endSync evt="end" delay="0">
                  <p:rtn val="all"/>
                </p:endSync>
                <p:childTnLst>
                  <p:par>
                    <p:cTn id="58" fill="hold">
                      <p:stCondLst>
                        <p:cond delay="0"/>
                      </p:stCondLst>
                      <p:childTnLst>
                        <p:par>
                          <p:cTn id="59" fill="hold">
                            <p:stCondLst>
                              <p:cond delay="0"/>
                            </p:stCondLst>
                            <p:childTnLst>
                              <p:par>
                                <p:cTn id="60" presetID="53" presetClass="entr" presetSubtype="0" fill="hold" nodeType="clickEffect">
                                  <p:stCondLst>
                                    <p:cond delay="0"/>
                                  </p:stCondLst>
                                  <p:childTnLst>
                                    <p:set>
                                      <p:cBhvr>
                                        <p:cTn id="61" dur="1" fill="hold">
                                          <p:stCondLst>
                                            <p:cond delay="0"/>
                                          </p:stCondLst>
                                        </p:cTn>
                                        <p:tgtEl>
                                          <p:spTgt spid="19463"/>
                                        </p:tgtEl>
                                        <p:attrNameLst>
                                          <p:attrName>style.visibility</p:attrName>
                                        </p:attrNameLst>
                                      </p:cBhvr>
                                      <p:to>
                                        <p:strVal val="visible"/>
                                      </p:to>
                                    </p:set>
                                    <p:anim calcmode="lin" valueType="num">
                                      <p:cBhvr>
                                        <p:cTn id="62" dur="500" fill="hold"/>
                                        <p:tgtEl>
                                          <p:spTgt spid="19463"/>
                                        </p:tgtEl>
                                        <p:attrNameLst>
                                          <p:attrName>ppt_w</p:attrName>
                                        </p:attrNameLst>
                                      </p:cBhvr>
                                      <p:tavLst>
                                        <p:tav tm="0">
                                          <p:val>
                                            <p:fltVal val="0"/>
                                          </p:val>
                                        </p:tav>
                                        <p:tav tm="100000">
                                          <p:val>
                                            <p:strVal val="#ppt_w"/>
                                          </p:val>
                                        </p:tav>
                                      </p:tavLst>
                                    </p:anim>
                                    <p:anim calcmode="lin" valueType="num">
                                      <p:cBhvr>
                                        <p:cTn id="63" dur="500" fill="hold"/>
                                        <p:tgtEl>
                                          <p:spTgt spid="19463"/>
                                        </p:tgtEl>
                                        <p:attrNameLst>
                                          <p:attrName>ppt_h</p:attrName>
                                        </p:attrNameLst>
                                      </p:cBhvr>
                                      <p:tavLst>
                                        <p:tav tm="0">
                                          <p:val>
                                            <p:fltVal val="0"/>
                                          </p:val>
                                        </p:tav>
                                        <p:tav tm="100000">
                                          <p:val>
                                            <p:strVal val="#ppt_h"/>
                                          </p:val>
                                        </p:tav>
                                      </p:tavLst>
                                    </p:anim>
                                    <p:animEffect transition="in" filter="fade">
                                      <p:cBhvr>
                                        <p:cTn id="64" dur="500"/>
                                        <p:tgtEl>
                                          <p:spTgt spid="19463"/>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nodeType="clickEffect">
                                  <p:stCondLst>
                                    <p:cond delay="0"/>
                                  </p:stCondLst>
                                  <p:childTnLst>
                                    <p:set>
                                      <p:cBhvr>
                                        <p:cTn id="68" dur="1" fill="hold">
                                          <p:stCondLst>
                                            <p:cond delay="0"/>
                                          </p:stCondLst>
                                        </p:cTn>
                                        <p:tgtEl>
                                          <p:spTgt spid="19465"/>
                                        </p:tgtEl>
                                        <p:attrNameLst>
                                          <p:attrName>style.visibility</p:attrName>
                                        </p:attrNameLst>
                                      </p:cBhvr>
                                      <p:to>
                                        <p:strVal val="visible"/>
                                      </p:to>
                                    </p:set>
                                    <p:anim calcmode="lin" valueType="num">
                                      <p:cBhvr>
                                        <p:cTn id="69" dur="500" fill="hold"/>
                                        <p:tgtEl>
                                          <p:spTgt spid="19465"/>
                                        </p:tgtEl>
                                        <p:attrNameLst>
                                          <p:attrName>ppt_w</p:attrName>
                                        </p:attrNameLst>
                                      </p:cBhvr>
                                      <p:tavLst>
                                        <p:tav tm="0">
                                          <p:val>
                                            <p:fltVal val="0"/>
                                          </p:val>
                                        </p:tav>
                                        <p:tav tm="100000">
                                          <p:val>
                                            <p:strVal val="#ppt_w"/>
                                          </p:val>
                                        </p:tav>
                                      </p:tavLst>
                                    </p:anim>
                                    <p:anim calcmode="lin" valueType="num">
                                      <p:cBhvr>
                                        <p:cTn id="70" dur="500" fill="hold"/>
                                        <p:tgtEl>
                                          <p:spTgt spid="19465"/>
                                        </p:tgtEl>
                                        <p:attrNameLst>
                                          <p:attrName>ppt_h</p:attrName>
                                        </p:attrNameLst>
                                      </p:cBhvr>
                                      <p:tavLst>
                                        <p:tav tm="0">
                                          <p:val>
                                            <p:fltVal val="0"/>
                                          </p:val>
                                        </p:tav>
                                        <p:tav tm="100000">
                                          <p:val>
                                            <p:strVal val="#ppt_h"/>
                                          </p:val>
                                        </p:tav>
                                      </p:tavLst>
                                    </p:anim>
                                    <p:animEffect transition="in" filter="fade">
                                      <p:cBhvr>
                                        <p:cTn id="71" dur="500"/>
                                        <p:tgtEl>
                                          <p:spTgt spid="19465"/>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0" fill="hold" nodeType="clickEffect">
                                  <p:stCondLst>
                                    <p:cond delay="0"/>
                                  </p:stCondLst>
                                  <p:childTnLst>
                                    <p:set>
                                      <p:cBhvr>
                                        <p:cTn id="75" dur="1" fill="hold">
                                          <p:stCondLst>
                                            <p:cond delay="0"/>
                                          </p:stCondLst>
                                        </p:cTn>
                                        <p:tgtEl>
                                          <p:spTgt spid="19464"/>
                                        </p:tgtEl>
                                        <p:attrNameLst>
                                          <p:attrName>style.visibility</p:attrName>
                                        </p:attrNameLst>
                                      </p:cBhvr>
                                      <p:to>
                                        <p:strVal val="visible"/>
                                      </p:to>
                                    </p:set>
                                    <p:anim calcmode="lin" valueType="num">
                                      <p:cBhvr>
                                        <p:cTn id="76" dur="500" fill="hold"/>
                                        <p:tgtEl>
                                          <p:spTgt spid="19464"/>
                                        </p:tgtEl>
                                        <p:attrNameLst>
                                          <p:attrName>ppt_w</p:attrName>
                                        </p:attrNameLst>
                                      </p:cBhvr>
                                      <p:tavLst>
                                        <p:tav tm="0">
                                          <p:val>
                                            <p:fltVal val="0"/>
                                          </p:val>
                                        </p:tav>
                                        <p:tav tm="100000">
                                          <p:val>
                                            <p:strVal val="#ppt_w"/>
                                          </p:val>
                                        </p:tav>
                                      </p:tavLst>
                                    </p:anim>
                                    <p:anim calcmode="lin" valueType="num">
                                      <p:cBhvr>
                                        <p:cTn id="77" dur="500" fill="hold"/>
                                        <p:tgtEl>
                                          <p:spTgt spid="19464"/>
                                        </p:tgtEl>
                                        <p:attrNameLst>
                                          <p:attrName>ppt_h</p:attrName>
                                        </p:attrNameLst>
                                      </p:cBhvr>
                                      <p:tavLst>
                                        <p:tav tm="0">
                                          <p:val>
                                            <p:fltVal val="0"/>
                                          </p:val>
                                        </p:tav>
                                        <p:tav tm="100000">
                                          <p:val>
                                            <p:strVal val="#ppt_h"/>
                                          </p:val>
                                        </p:tav>
                                      </p:tavLst>
                                    </p:anim>
                                    <p:animEffect transition="in" filter="fade">
                                      <p:cBhvr>
                                        <p:cTn id="78" dur="500"/>
                                        <p:tgtEl>
                                          <p:spTgt spid="19464"/>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0" fill="hold" nodeType="clickEffect">
                                  <p:stCondLst>
                                    <p:cond delay="0"/>
                                  </p:stCondLst>
                                  <p:childTnLst>
                                    <p:set>
                                      <p:cBhvr>
                                        <p:cTn id="82" dur="1" fill="hold">
                                          <p:stCondLst>
                                            <p:cond delay="0"/>
                                          </p:stCondLst>
                                        </p:cTn>
                                        <p:tgtEl>
                                          <p:spTgt spid="19462"/>
                                        </p:tgtEl>
                                        <p:attrNameLst>
                                          <p:attrName>style.visibility</p:attrName>
                                        </p:attrNameLst>
                                      </p:cBhvr>
                                      <p:to>
                                        <p:strVal val="visible"/>
                                      </p:to>
                                    </p:set>
                                    <p:anim calcmode="lin" valueType="num">
                                      <p:cBhvr>
                                        <p:cTn id="83" dur="500" fill="hold"/>
                                        <p:tgtEl>
                                          <p:spTgt spid="19462"/>
                                        </p:tgtEl>
                                        <p:attrNameLst>
                                          <p:attrName>ppt_w</p:attrName>
                                        </p:attrNameLst>
                                      </p:cBhvr>
                                      <p:tavLst>
                                        <p:tav tm="0">
                                          <p:val>
                                            <p:fltVal val="0"/>
                                          </p:val>
                                        </p:tav>
                                        <p:tav tm="100000">
                                          <p:val>
                                            <p:strVal val="#ppt_w"/>
                                          </p:val>
                                        </p:tav>
                                      </p:tavLst>
                                    </p:anim>
                                    <p:anim calcmode="lin" valueType="num">
                                      <p:cBhvr>
                                        <p:cTn id="84" dur="500" fill="hold"/>
                                        <p:tgtEl>
                                          <p:spTgt spid="19462"/>
                                        </p:tgtEl>
                                        <p:attrNameLst>
                                          <p:attrName>ppt_h</p:attrName>
                                        </p:attrNameLst>
                                      </p:cBhvr>
                                      <p:tavLst>
                                        <p:tav tm="0">
                                          <p:val>
                                            <p:fltVal val="0"/>
                                          </p:val>
                                        </p:tav>
                                        <p:tav tm="100000">
                                          <p:val>
                                            <p:strVal val="#ppt_h"/>
                                          </p:val>
                                        </p:tav>
                                      </p:tavLst>
                                    </p:anim>
                                    <p:animEffect transition="in" filter="fade">
                                      <p:cBhvr>
                                        <p:cTn id="85" dur="500"/>
                                        <p:tgtEl>
                                          <p:spTgt spid="19462"/>
                                        </p:tgtEl>
                                      </p:cBhvr>
                                    </p:animEffect>
                                  </p:childTnLst>
                                </p:cTn>
                              </p:par>
                            </p:childTnLst>
                          </p:cTn>
                        </p:par>
                      </p:childTnLst>
                    </p:cTn>
                  </p:par>
                </p:childTnLst>
              </p:cTn>
              <p:nextCondLst>
                <p:cond evt="onClick" delay="0">
                  <p:tgtEl>
                    <p:spTgt spid="19467"/>
                  </p:tgtEl>
                </p:cond>
              </p:nextCondLst>
            </p:seq>
          </p:childTnLst>
        </p:cTn>
      </p:par>
    </p:tnLst>
    <p:bldLst>
      <p:bldP spid="19466" grpId="0" animBg="1"/>
      <p:bldP spid="19467" grpId="0" animBg="1"/>
      <p:bldP spid="19468" grpId="0" animBg="1"/>
      <p:bldP spid="1946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Text Box 7"/>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20488" name="Text Box 8"/>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20489" name="Text Box 9"/>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20490" name="Text Box 10"/>
          <p:cNvSpPr txBox="1">
            <a:spLocks noChangeArrowheads="1"/>
          </p:cNvSpPr>
          <p:nvPr/>
        </p:nvSpPr>
        <p:spPr bwMode="auto">
          <a:xfrm>
            <a:off x="2819400" y="2362200"/>
            <a:ext cx="32766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(Xem sách trang 89)</a:t>
            </a:r>
          </a:p>
        </p:txBody>
      </p:sp>
      <p:sp>
        <p:nvSpPr>
          <p:cNvPr id="20491" name="Line 11"/>
          <p:cNvSpPr>
            <a:spLocks noChangeShapeType="1"/>
          </p:cNvSpPr>
          <p:nvPr/>
        </p:nvSpPr>
        <p:spPr bwMode="auto">
          <a:xfrm>
            <a:off x="2286000" y="3352800"/>
            <a:ext cx="4495800" cy="0"/>
          </a:xfrm>
          <a:prstGeom prst="line">
            <a:avLst/>
          </a:prstGeom>
          <a:noFill/>
          <a:ln w="12700">
            <a:solidFill>
              <a:srgbClr val="99000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inhnen_9"/>
          <p:cNvPicPr>
            <a:picLocks noChangeAspect="1" noChangeArrowheads="1"/>
          </p:cNvPicPr>
          <p:nvPr/>
        </p:nvPicPr>
        <p:blipFill>
          <a:blip r:embed="rId3"/>
          <a:srcRect/>
          <a:stretch>
            <a:fillRect/>
          </a:stretch>
        </p:blipFill>
        <p:spPr bwMode="auto">
          <a:xfrm>
            <a:off x="0" y="4763"/>
            <a:ext cx="9144000" cy="6853237"/>
          </a:xfrm>
          <a:prstGeom prst="rect">
            <a:avLst/>
          </a:prstGeom>
          <a:noFill/>
        </p:spPr>
      </p:pic>
      <p:sp>
        <p:nvSpPr>
          <p:cNvPr id="21508" name="WordArt 4"/>
          <p:cNvSpPr>
            <a:spLocks noChangeArrowheads="1" noChangeShapeType="1" noTextEdit="1"/>
          </p:cNvSpPr>
          <p:nvPr/>
        </p:nvSpPr>
        <p:spPr bwMode="auto">
          <a:xfrm>
            <a:off x="533400" y="3505200"/>
            <a:ext cx="7696200" cy="990600"/>
          </a:xfrm>
          <a:prstGeom prst="rect">
            <a:avLst/>
          </a:prstGeom>
        </p:spPr>
        <p:txBody>
          <a:bodyPr wrap="none" fromWordArt="1">
            <a:prstTxWarp prst="textPlain">
              <a:avLst>
                <a:gd name="adj" fmla="val 50000"/>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b="1" i="1" kern="10">
                <a:ln w="9525">
                  <a:round/>
                  <a:headEnd/>
                  <a:tailEnd/>
                </a:ln>
                <a:gradFill rotWithShape="0">
                  <a:gsLst>
                    <a:gs pos="0">
                      <a:srgbClr val="FFE701"/>
                    </a:gs>
                    <a:gs pos="100000">
                      <a:srgbClr val="FE3E02"/>
                    </a:gs>
                  </a:gsLst>
                  <a:lin ang="5400000" scaled="1"/>
                </a:gradFill>
                <a:latin typeface="Times New Roman"/>
                <a:cs typeface="Times New Roman"/>
              </a:rPr>
              <a:t>Chào tạm biệt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21508"/>
                                        </p:tgtEl>
                                        <p:attrNameLst>
                                          <p:attrName>style.visibility</p:attrName>
                                        </p:attrNameLst>
                                      </p:cBhvr>
                                      <p:to>
                                        <p:strVal val="visible"/>
                                      </p:to>
                                    </p:set>
                                    <p:anim to="" calcmode="lin" valueType="num">
                                      <p:cBhvr>
                                        <p:cTn id="7" dur="1" fill="hold"/>
                                        <p:tgtEl>
                                          <p:spTgt spid="2150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3076" name="AutoShape 4"/>
          <p:cNvSpPr>
            <a:spLocks noChangeArrowheads="1"/>
          </p:cNvSpPr>
          <p:nvPr/>
        </p:nvSpPr>
        <p:spPr bwMode="gray">
          <a:xfrm>
            <a:off x="304800" y="1219200"/>
            <a:ext cx="2743200" cy="6858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990000"/>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Kiểm tra bài cũ</a:t>
            </a:r>
          </a:p>
        </p:txBody>
      </p:sp>
      <p:sp>
        <p:nvSpPr>
          <p:cNvPr id="3077" name="AutoShape 5">
            <a:hlinkClick r:id="rId2" action="ppaction://hlinksldjump"/>
          </p:cNvPr>
          <p:cNvSpPr>
            <a:spLocks noChangeArrowheads="1"/>
          </p:cNvSpPr>
          <p:nvPr/>
        </p:nvSpPr>
        <p:spPr bwMode="auto">
          <a:xfrm>
            <a:off x="1828800" y="2133600"/>
            <a:ext cx="5105400" cy="2057400"/>
          </a:xfrm>
          <a:prstGeom prst="cloudCallout">
            <a:avLst>
              <a:gd name="adj1" fmla="val -49968"/>
              <a:gd name="adj2" fmla="val 89352"/>
            </a:avLst>
          </a:prstGeom>
          <a:solidFill>
            <a:schemeClr val="bg1"/>
          </a:solidFill>
          <a:ln w="12700">
            <a:solidFill>
              <a:srgbClr val="1A0597"/>
            </a:solidFill>
            <a:round/>
            <a:headEnd/>
            <a:tailEnd/>
          </a:ln>
          <a:effectLst/>
        </p:spPr>
        <p:txBody>
          <a:bodyPr/>
          <a:lstStyle/>
          <a:p>
            <a:r>
              <a:rPr lang="en-US" sz="3200" b="1" i="1">
                <a:solidFill>
                  <a:srgbClr val="990000"/>
                </a:solidFill>
                <a:latin typeface="Times New Roman" pitchFamily="18" charset="0"/>
              </a:rPr>
              <a:t>1) Bài thơ tả hoạt động gì của học       sinh?</a:t>
            </a:r>
          </a:p>
        </p:txBody>
      </p:sp>
      <p:sp>
        <p:nvSpPr>
          <p:cNvPr id="2" name="Round Same Side Corner Rectangle 43"/>
          <p:cNvSpPr>
            <a:spLocks noChangeArrowheads="1"/>
          </p:cNvSpPr>
          <p:nvPr/>
        </p:nvSpPr>
        <p:spPr bwMode="auto">
          <a:xfrm rot="10800000">
            <a:off x="0" y="6324600"/>
            <a:ext cx="9144000" cy="533400"/>
          </a:xfrm>
          <a:custGeom>
            <a:avLst/>
            <a:gdLst>
              <a:gd name="T0" fmla="*/ 9144000 w 9144000"/>
              <a:gd name="T1" fmla="*/ 533400 h 1066800"/>
              <a:gd name="T2" fmla="*/ 4572000 w 9144000"/>
              <a:gd name="T3" fmla="*/ 1066800 h 1066800"/>
              <a:gd name="T4" fmla="*/ 0 w 9144000"/>
              <a:gd name="T5" fmla="*/ 533400 h 1066800"/>
              <a:gd name="T6" fmla="*/ 4572000 w 9144000"/>
              <a:gd name="T7" fmla="*/ 0 h 1066800"/>
              <a:gd name="T8" fmla="*/ 0 60000 65536"/>
              <a:gd name="T9" fmla="*/ 5898240 60000 65536"/>
              <a:gd name="T10" fmla="*/ 11796480 60000 65536"/>
              <a:gd name="T11" fmla="*/ 17694720 60000 65536"/>
              <a:gd name="T12" fmla="*/ 52077 w 9144000"/>
              <a:gd name="T13" fmla="*/ 52077 h 1066800"/>
              <a:gd name="T14" fmla="*/ 9091923 w 9144000"/>
              <a:gd name="T15" fmla="*/ 1066800 h 1066800"/>
            </a:gdLst>
            <a:ahLst/>
            <a:cxnLst>
              <a:cxn ang="T8">
                <a:pos x="T0" y="T1"/>
              </a:cxn>
              <a:cxn ang="T9">
                <a:pos x="T2" y="T3"/>
              </a:cxn>
              <a:cxn ang="T10">
                <a:pos x="T4" y="T5"/>
              </a:cxn>
              <a:cxn ang="T11">
                <a:pos x="T6" y="T7"/>
              </a:cxn>
            </a:cxnLst>
            <a:rect l="T12" t="T13" r="T14" b="T15"/>
            <a:pathLst>
              <a:path w="9144000" h="1066800">
                <a:moveTo>
                  <a:pt x="177804" y="0"/>
                </a:moveTo>
                <a:lnTo>
                  <a:pt x="8966196" y="0"/>
                </a:lnTo>
                <a:lnTo>
                  <a:pt x="8966195" y="0"/>
                </a:lnTo>
                <a:cubicBezTo>
                  <a:pt x="9064394" y="0"/>
                  <a:pt x="9144000" y="79605"/>
                  <a:pt x="9144000" y="177804"/>
                </a:cubicBezTo>
                <a:lnTo>
                  <a:pt x="9144000" y="1066800"/>
                </a:lnTo>
                <a:lnTo>
                  <a:pt x="0" y="1066800"/>
                </a:lnTo>
                <a:lnTo>
                  <a:pt x="0" y="177804"/>
                </a:lnTo>
                <a:cubicBezTo>
                  <a:pt x="0" y="79605"/>
                  <a:pt x="79605" y="0"/>
                  <a:pt x="177803" y="0"/>
                </a:cubicBezTo>
                <a:close/>
              </a:path>
            </a:pathLst>
          </a:custGeom>
          <a:solidFill>
            <a:srgbClr val="953735"/>
          </a:solidFill>
          <a:ln w="25400" algn="ctr">
            <a:solidFill>
              <a:srgbClr val="385D8A"/>
            </a:solidFill>
            <a:miter lim="800000"/>
            <a:headEnd/>
            <a:tailEnd/>
          </a:ln>
        </p:spPr>
        <p:txBody>
          <a:bodyPr rot="10800000" anchor="ctr"/>
          <a:lstStyle/>
          <a:p>
            <a:pPr algn="ctr"/>
            <a:endParaRPr lang="en-US" sz="2800" b="1">
              <a:solidFill>
                <a:srgbClr val="FFFFFF"/>
              </a:solidFill>
              <a:latin typeface="Times New Roman" pitchFamily="18" charset="0"/>
              <a:cs typeface="Times New Roman" pitchFamily="18" charset="0"/>
            </a:endParaRPr>
          </a:p>
        </p:txBody>
      </p:sp>
      <p:pic>
        <p:nvPicPr>
          <p:cNvPr id="3079" name="Picture 7" descr="9"/>
          <p:cNvPicPr>
            <a:picLocks noChangeAspect="1" noChangeArrowheads="1" noCrop="1"/>
          </p:cNvPicPr>
          <p:nvPr/>
        </p:nvPicPr>
        <p:blipFill>
          <a:blip r:embed="rId3"/>
          <a:srcRect/>
          <a:stretch>
            <a:fillRect/>
          </a:stretch>
        </p:blipFill>
        <p:spPr bwMode="auto">
          <a:xfrm>
            <a:off x="228600" y="4114800"/>
            <a:ext cx="990600" cy="1981200"/>
          </a:xfrm>
          <a:prstGeom prst="rect">
            <a:avLst/>
          </a:prstGeom>
          <a:noFill/>
        </p:spPr>
      </p:pic>
      <p:sp>
        <p:nvSpPr>
          <p:cNvPr id="3080" name="AutoShape 8">
            <a:hlinkClick r:id="rId2" action="ppaction://hlinksldjump"/>
          </p:cNvPr>
          <p:cNvSpPr>
            <a:spLocks noChangeArrowheads="1"/>
          </p:cNvSpPr>
          <p:nvPr/>
        </p:nvSpPr>
        <p:spPr bwMode="auto">
          <a:xfrm>
            <a:off x="1600200" y="2057400"/>
            <a:ext cx="5562600" cy="2133600"/>
          </a:xfrm>
          <a:prstGeom prst="cloudCallout">
            <a:avLst>
              <a:gd name="adj1" fmla="val -49972"/>
              <a:gd name="adj2" fmla="val 95088"/>
            </a:avLst>
          </a:prstGeom>
          <a:solidFill>
            <a:schemeClr val="bg1"/>
          </a:solidFill>
          <a:ln w="12700">
            <a:solidFill>
              <a:srgbClr val="1A0597"/>
            </a:solidFill>
            <a:round/>
            <a:headEnd/>
            <a:tailEnd/>
          </a:ln>
          <a:effectLst/>
        </p:spPr>
        <p:txBody>
          <a:bodyPr/>
          <a:lstStyle/>
          <a:p>
            <a:r>
              <a:rPr lang="en-US" sz="3200" b="1" i="1">
                <a:solidFill>
                  <a:srgbClr val="990000"/>
                </a:solidFill>
                <a:latin typeface="Times New Roman" pitchFamily="18" charset="0"/>
              </a:rPr>
              <a:t>2)  Học sinh chơi đá </a:t>
            </a:r>
          </a:p>
          <a:p>
            <a:r>
              <a:rPr lang="en-US" sz="3200" b="1" i="1">
                <a:solidFill>
                  <a:srgbClr val="990000"/>
                </a:solidFill>
                <a:latin typeface="Times New Roman" pitchFamily="18" charset="0"/>
              </a:rPr>
              <a:t>cầu vui và khéo léo   như thế nào?</a:t>
            </a:r>
          </a:p>
        </p:txBody>
      </p:sp>
      <p:sp>
        <p:nvSpPr>
          <p:cNvPr id="3081" name="AutoShape 9">
            <a:hlinkClick r:id="rId2" action="ppaction://hlinksldjump"/>
          </p:cNvPr>
          <p:cNvSpPr>
            <a:spLocks noChangeArrowheads="1"/>
          </p:cNvSpPr>
          <p:nvPr/>
        </p:nvSpPr>
        <p:spPr bwMode="auto">
          <a:xfrm>
            <a:off x="1600200" y="2057400"/>
            <a:ext cx="5486400" cy="1981200"/>
          </a:xfrm>
          <a:prstGeom prst="cloudCallout">
            <a:avLst>
              <a:gd name="adj1" fmla="val -45806"/>
              <a:gd name="adj2" fmla="val 94713"/>
            </a:avLst>
          </a:prstGeom>
          <a:solidFill>
            <a:schemeClr val="bg1"/>
          </a:solidFill>
          <a:ln w="12700">
            <a:solidFill>
              <a:srgbClr val="990000"/>
            </a:solidFill>
            <a:round/>
            <a:headEnd/>
            <a:tailEnd/>
          </a:ln>
          <a:effectLst/>
        </p:spPr>
        <p:txBody>
          <a:bodyPr/>
          <a:lstStyle/>
          <a:p>
            <a:r>
              <a:rPr lang="en-US" sz="2800" b="1" i="1">
                <a:solidFill>
                  <a:srgbClr val="000099"/>
                </a:solidFill>
                <a:latin typeface="Times New Roman" pitchFamily="18" charset="0"/>
              </a:rPr>
              <a:t>3/ Em hiểu “</a:t>
            </a:r>
            <a:r>
              <a:rPr lang="en-US" sz="2800" b="1" i="1">
                <a:solidFill>
                  <a:srgbClr val="990000"/>
                </a:solidFill>
                <a:latin typeface="Times New Roman" pitchFamily="18" charset="0"/>
              </a:rPr>
              <a:t>Chơi vui học càng vui</a:t>
            </a:r>
            <a:r>
              <a:rPr lang="en-US" sz="2800" b="1" i="1">
                <a:solidFill>
                  <a:srgbClr val="000099"/>
                </a:solidFill>
                <a:latin typeface="Times New Roman" pitchFamily="18" charset="0"/>
              </a:rPr>
              <a:t>” là thế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wheel(4)">
                                      <p:cBhvr>
                                        <p:cTn id="7" dur="2000"/>
                                        <p:tgtEl>
                                          <p:spTgt spid="307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079"/>
                                        </p:tgtEl>
                                        <p:attrNameLst>
                                          <p:attrName>style.visibility</p:attrName>
                                        </p:attrNameLst>
                                      </p:cBhvr>
                                      <p:to>
                                        <p:strVal val="visible"/>
                                      </p:to>
                                    </p:set>
                                    <p:animEffect transition="in" filter="checkerboard(across)">
                                      <p:cBhvr>
                                        <p:cTn id="12" dur="500"/>
                                        <p:tgtEl>
                                          <p:spTgt spid="3079"/>
                                        </p:tgtEl>
                                      </p:cBhvr>
                                    </p:animEffect>
                                  </p:childTnLst>
                                </p:cTn>
                              </p:par>
                            </p:childTnLst>
                          </p:cTn>
                        </p:par>
                        <p:par>
                          <p:cTn id="13" fill="hold">
                            <p:stCondLst>
                              <p:cond delay="500"/>
                            </p:stCondLst>
                            <p:childTnLst>
                              <p:par>
                                <p:cTn id="14" presetID="5" presetClass="entr" presetSubtype="10" fill="hold" grpId="1" nodeType="afterEffect">
                                  <p:stCondLst>
                                    <p:cond delay="0"/>
                                  </p:stCondLst>
                                  <p:childTnLst>
                                    <p:set>
                                      <p:cBhvr>
                                        <p:cTn id="15" dur="1" fill="hold">
                                          <p:stCondLst>
                                            <p:cond delay="0"/>
                                          </p:stCondLst>
                                        </p:cTn>
                                        <p:tgtEl>
                                          <p:spTgt spid="3077"/>
                                        </p:tgtEl>
                                        <p:attrNameLst>
                                          <p:attrName>style.visibility</p:attrName>
                                        </p:attrNameLst>
                                      </p:cBhvr>
                                      <p:to>
                                        <p:strVal val="visible"/>
                                      </p:to>
                                    </p:set>
                                    <p:animEffect transition="in" filter="checkerboard(across)">
                                      <p:cBhvr>
                                        <p:cTn id="16" dur="500"/>
                                        <p:tgtEl>
                                          <p:spTgt spid="3077"/>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xit" presetSubtype="10" fill="hold" grpId="0" nodeType="clickEffect">
                                  <p:stCondLst>
                                    <p:cond delay="0"/>
                                  </p:stCondLst>
                                  <p:childTnLst>
                                    <p:animEffect transition="out" filter="checkerboard(across)">
                                      <p:cBhvr>
                                        <p:cTn id="20" dur="500"/>
                                        <p:tgtEl>
                                          <p:spTgt spid="3077"/>
                                        </p:tgtEl>
                                      </p:cBhvr>
                                    </p:animEffect>
                                    <p:set>
                                      <p:cBhvr>
                                        <p:cTn id="21" dur="1" fill="hold">
                                          <p:stCondLst>
                                            <p:cond delay="499"/>
                                          </p:stCondLst>
                                        </p:cTn>
                                        <p:tgtEl>
                                          <p:spTgt spid="3077"/>
                                        </p:tgtEl>
                                        <p:attrNameLst>
                                          <p:attrName>style.visibility</p:attrName>
                                        </p:attrNameLst>
                                      </p:cBhvr>
                                      <p:to>
                                        <p:strVal val="hidden"/>
                                      </p:to>
                                    </p:set>
                                  </p:childTnLst>
                                </p:cTn>
                              </p:par>
                              <p:par>
                                <p:cTn id="22" presetID="2" presetClass="entr" presetSubtype="4" fill="hold" grpId="0" nodeType="withEffect">
                                  <p:stCondLst>
                                    <p:cond delay="0"/>
                                  </p:stCondLst>
                                  <p:childTnLst>
                                    <p:set>
                                      <p:cBhvr>
                                        <p:cTn id="23" dur="1" fill="hold">
                                          <p:stCondLst>
                                            <p:cond delay="0"/>
                                          </p:stCondLst>
                                        </p:cTn>
                                        <p:tgtEl>
                                          <p:spTgt spid="3080"/>
                                        </p:tgtEl>
                                        <p:attrNameLst>
                                          <p:attrName>style.visibility</p:attrName>
                                        </p:attrNameLst>
                                      </p:cBhvr>
                                      <p:to>
                                        <p:strVal val="visible"/>
                                      </p:to>
                                    </p:set>
                                    <p:anim calcmode="lin" valueType="num">
                                      <p:cBhvr additive="base">
                                        <p:cTn id="24" dur="500" fill="hold"/>
                                        <p:tgtEl>
                                          <p:spTgt spid="3080"/>
                                        </p:tgtEl>
                                        <p:attrNameLst>
                                          <p:attrName>ppt_x</p:attrName>
                                        </p:attrNameLst>
                                      </p:cBhvr>
                                      <p:tavLst>
                                        <p:tav tm="0">
                                          <p:val>
                                            <p:strVal val="#ppt_x"/>
                                          </p:val>
                                        </p:tav>
                                        <p:tav tm="100000">
                                          <p:val>
                                            <p:strVal val="#ppt_x"/>
                                          </p:val>
                                        </p:tav>
                                      </p:tavLst>
                                    </p:anim>
                                    <p:anim calcmode="lin" valueType="num">
                                      <p:cBhvr additive="base">
                                        <p:cTn id="25" dur="500" fill="hold"/>
                                        <p:tgtEl>
                                          <p:spTgt spid="308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 presetClass="exit" presetSubtype="10" fill="hold" grpId="1" nodeType="clickEffect">
                                  <p:stCondLst>
                                    <p:cond delay="0"/>
                                  </p:stCondLst>
                                  <p:childTnLst>
                                    <p:animEffect transition="out" filter="checkerboard(across)">
                                      <p:cBhvr>
                                        <p:cTn id="29" dur="500"/>
                                        <p:tgtEl>
                                          <p:spTgt spid="3080"/>
                                        </p:tgtEl>
                                      </p:cBhvr>
                                    </p:animEffect>
                                    <p:set>
                                      <p:cBhvr>
                                        <p:cTn id="30" dur="1" fill="hold">
                                          <p:stCondLst>
                                            <p:cond delay="499"/>
                                          </p:stCondLst>
                                        </p:cTn>
                                        <p:tgtEl>
                                          <p:spTgt spid="3080"/>
                                        </p:tgtEl>
                                        <p:attrNameLst>
                                          <p:attrName>style.visibility</p:attrName>
                                        </p:attrNameLst>
                                      </p:cBhvr>
                                      <p:to>
                                        <p:strVal val="hidden"/>
                                      </p:to>
                                    </p:set>
                                  </p:childTnLst>
                                </p:cTn>
                              </p:par>
                              <p:par>
                                <p:cTn id="31" presetID="2" presetClass="entr" presetSubtype="4" fill="hold" grpId="0" nodeType="withEffect">
                                  <p:stCondLst>
                                    <p:cond delay="0"/>
                                  </p:stCondLst>
                                  <p:childTnLst>
                                    <p:set>
                                      <p:cBhvr>
                                        <p:cTn id="32" dur="1" fill="hold">
                                          <p:stCondLst>
                                            <p:cond delay="0"/>
                                          </p:stCondLst>
                                        </p:cTn>
                                        <p:tgtEl>
                                          <p:spTgt spid="3081"/>
                                        </p:tgtEl>
                                        <p:attrNameLst>
                                          <p:attrName>style.visibility</p:attrName>
                                        </p:attrNameLst>
                                      </p:cBhvr>
                                      <p:to>
                                        <p:strVal val="visible"/>
                                      </p:to>
                                    </p:set>
                                    <p:anim calcmode="lin" valueType="num">
                                      <p:cBhvr additive="base">
                                        <p:cTn id="33" dur="500" fill="hold"/>
                                        <p:tgtEl>
                                          <p:spTgt spid="3081"/>
                                        </p:tgtEl>
                                        <p:attrNameLst>
                                          <p:attrName>ppt_x</p:attrName>
                                        </p:attrNameLst>
                                      </p:cBhvr>
                                      <p:tavLst>
                                        <p:tav tm="0">
                                          <p:val>
                                            <p:strVal val="#ppt_x"/>
                                          </p:val>
                                        </p:tav>
                                        <p:tav tm="100000">
                                          <p:val>
                                            <p:strVal val="#ppt_x"/>
                                          </p:val>
                                        </p:tav>
                                      </p:tavLst>
                                    </p:anim>
                                    <p:anim calcmode="lin" valueType="num">
                                      <p:cBhvr additive="base">
                                        <p:cTn id="34" dur="500" fill="hold"/>
                                        <p:tgtEl>
                                          <p:spTgt spid="30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nimBg="1"/>
      <p:bldP spid="3077" grpId="0" animBg="1"/>
      <p:bldP spid="3077" grpId="1" animBg="1"/>
      <p:bldP spid="3080" grpId="0" animBg="1"/>
      <p:bldP spid="3080" grpId="1" animBg="1"/>
      <p:bldP spid="308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505200" y="533400"/>
            <a:ext cx="1676400" cy="519113"/>
          </a:xfrm>
          <a:prstGeom prst="rect">
            <a:avLst/>
          </a:prstGeom>
          <a:noFill/>
          <a:ln w="9525">
            <a:noFill/>
            <a:miter lim="800000"/>
            <a:headEnd/>
            <a:tailEnd/>
          </a:ln>
          <a:effectLst/>
        </p:spPr>
        <p:txBody>
          <a:bodyPr>
            <a:spAutoFit/>
          </a:bodyPr>
          <a:lstStyle/>
          <a:p>
            <a:pPr>
              <a:spcBef>
                <a:spcPct val="50000"/>
              </a:spcBef>
            </a:pPr>
            <a:r>
              <a:rPr lang="en-US" sz="2800" b="1" i="1" u="sng">
                <a:solidFill>
                  <a:srgbClr val="006600"/>
                </a:solidFill>
                <a:latin typeface="Times New Roman" pitchFamily="18" charset="0"/>
              </a:rPr>
              <a:t>Tập đọc</a:t>
            </a:r>
            <a:endParaRPr lang="en-US" sz="2800" b="1" i="1">
              <a:solidFill>
                <a:srgbClr val="006600"/>
              </a:solidFill>
              <a:latin typeface="Times New Roman" pitchFamily="18" charset="0"/>
            </a:endParaRPr>
          </a:p>
        </p:txBody>
      </p:sp>
      <p:sp>
        <p:nvSpPr>
          <p:cNvPr id="44" name="Round Same Side Corner Rectangle 43"/>
          <p:cNvSpPr>
            <a:spLocks noChangeArrowheads="1"/>
          </p:cNvSpPr>
          <p:nvPr/>
        </p:nvSpPr>
        <p:spPr bwMode="auto">
          <a:xfrm rot="10800000">
            <a:off x="0" y="6324600"/>
            <a:ext cx="9144000" cy="533400"/>
          </a:xfrm>
          <a:custGeom>
            <a:avLst/>
            <a:gdLst>
              <a:gd name="T0" fmla="*/ 9144000 w 9144000"/>
              <a:gd name="T1" fmla="*/ 533400 h 1066800"/>
              <a:gd name="T2" fmla="*/ 4572000 w 9144000"/>
              <a:gd name="T3" fmla="*/ 1066800 h 1066800"/>
              <a:gd name="T4" fmla="*/ 0 w 9144000"/>
              <a:gd name="T5" fmla="*/ 533400 h 1066800"/>
              <a:gd name="T6" fmla="*/ 4572000 w 9144000"/>
              <a:gd name="T7" fmla="*/ 0 h 1066800"/>
              <a:gd name="T8" fmla="*/ 0 60000 65536"/>
              <a:gd name="T9" fmla="*/ 5898240 60000 65536"/>
              <a:gd name="T10" fmla="*/ 11796480 60000 65536"/>
              <a:gd name="T11" fmla="*/ 17694720 60000 65536"/>
              <a:gd name="T12" fmla="*/ 52077 w 9144000"/>
              <a:gd name="T13" fmla="*/ 52077 h 1066800"/>
              <a:gd name="T14" fmla="*/ 9091923 w 9144000"/>
              <a:gd name="T15" fmla="*/ 1066800 h 1066800"/>
            </a:gdLst>
            <a:ahLst/>
            <a:cxnLst>
              <a:cxn ang="T8">
                <a:pos x="T0" y="T1"/>
              </a:cxn>
              <a:cxn ang="T9">
                <a:pos x="T2" y="T3"/>
              </a:cxn>
              <a:cxn ang="T10">
                <a:pos x="T4" y="T5"/>
              </a:cxn>
              <a:cxn ang="T11">
                <a:pos x="T6" y="T7"/>
              </a:cxn>
            </a:cxnLst>
            <a:rect l="T12" t="T13" r="T14" b="T15"/>
            <a:pathLst>
              <a:path w="9144000" h="1066800">
                <a:moveTo>
                  <a:pt x="177804" y="0"/>
                </a:moveTo>
                <a:lnTo>
                  <a:pt x="8966196" y="0"/>
                </a:lnTo>
                <a:lnTo>
                  <a:pt x="8966195" y="0"/>
                </a:lnTo>
                <a:cubicBezTo>
                  <a:pt x="9064394" y="0"/>
                  <a:pt x="9144000" y="79605"/>
                  <a:pt x="9144000" y="177804"/>
                </a:cubicBezTo>
                <a:lnTo>
                  <a:pt x="9144000" y="1066800"/>
                </a:lnTo>
                <a:lnTo>
                  <a:pt x="0" y="1066800"/>
                </a:lnTo>
                <a:lnTo>
                  <a:pt x="0" y="177804"/>
                </a:lnTo>
                <a:cubicBezTo>
                  <a:pt x="0" y="79605"/>
                  <a:pt x="79605" y="0"/>
                  <a:pt x="177803" y="0"/>
                </a:cubicBezTo>
                <a:close/>
              </a:path>
            </a:pathLst>
          </a:custGeom>
          <a:solidFill>
            <a:srgbClr val="953735"/>
          </a:solidFill>
          <a:ln w="25400" algn="ctr">
            <a:solidFill>
              <a:srgbClr val="385D8A"/>
            </a:solidFill>
            <a:miter lim="800000"/>
            <a:headEnd/>
            <a:tailEnd/>
          </a:ln>
        </p:spPr>
        <p:txBody>
          <a:bodyPr rot="10800000" anchor="ctr"/>
          <a:lstStyle/>
          <a:p>
            <a:pPr algn="ctr"/>
            <a:endParaRPr lang="en-US" sz="2800" b="1">
              <a:solidFill>
                <a:srgbClr val="FFFFFF"/>
              </a:solidFill>
              <a:latin typeface="Times New Roman" pitchFamily="18" charset="0"/>
              <a:cs typeface="Times New Roman" pitchFamily="18" charset="0"/>
            </a:endParaRPr>
          </a:p>
        </p:txBody>
      </p:sp>
      <p:sp>
        <p:nvSpPr>
          <p:cNvPr id="5124" name="Text Box 4">
            <a:hlinkClick r:id="rId2" action="ppaction://hlinksldjump"/>
          </p:cNvPr>
          <p:cNvSpPr txBox="1">
            <a:spLocks noChangeArrowheads="1"/>
          </p:cNvSpPr>
          <p:nvPr/>
        </p:nvSpPr>
        <p:spPr bwMode="auto">
          <a:xfrm>
            <a:off x="533400" y="1905000"/>
            <a:ext cx="2209800" cy="579438"/>
          </a:xfrm>
          <a:prstGeom prst="rect">
            <a:avLst/>
          </a:prstGeom>
          <a:noFill/>
          <a:ln w="9525">
            <a:noFill/>
            <a:miter lim="800000"/>
            <a:headEnd/>
            <a:tailEnd/>
          </a:ln>
          <a:effectLst/>
        </p:spPr>
        <p:txBody>
          <a:bodyPr>
            <a:spAutoFit/>
          </a:bodyPr>
          <a:lstStyle/>
          <a:p>
            <a:pPr>
              <a:spcBef>
                <a:spcPct val="50000"/>
              </a:spcBef>
            </a:pPr>
            <a:r>
              <a:rPr lang="en-US" sz="3200" b="1" i="1">
                <a:solidFill>
                  <a:srgbClr val="1A0597"/>
                </a:solidFill>
                <a:latin typeface="Times New Roman" pitchFamily="18" charset="0"/>
              </a:rPr>
              <a:t>Luyện đọc</a:t>
            </a:r>
          </a:p>
        </p:txBody>
      </p:sp>
      <p:sp>
        <p:nvSpPr>
          <p:cNvPr id="5125" name="Text Box 5">
            <a:hlinkClick r:id="rId3" action="ppaction://hlinksldjump"/>
          </p:cNvPr>
          <p:cNvSpPr txBox="1">
            <a:spLocks noChangeArrowheads="1"/>
          </p:cNvSpPr>
          <p:nvPr/>
        </p:nvSpPr>
        <p:spPr bwMode="auto">
          <a:xfrm>
            <a:off x="5029200" y="2209800"/>
            <a:ext cx="1752600" cy="519113"/>
          </a:xfrm>
          <a:prstGeom prst="rect">
            <a:avLst/>
          </a:prstGeom>
          <a:noFill/>
          <a:ln w="9525">
            <a:noFill/>
            <a:miter lim="800000"/>
            <a:headEnd/>
            <a:tailEnd/>
          </a:ln>
          <a:effectLst/>
        </p:spPr>
        <p:txBody>
          <a:bodyPr>
            <a:spAutoFit/>
          </a:bodyPr>
          <a:lstStyle/>
          <a:p>
            <a:pPr>
              <a:spcBef>
                <a:spcPct val="50000"/>
              </a:spcBef>
            </a:pPr>
            <a:r>
              <a:rPr lang="en-US" sz="2800" b="1" i="1">
                <a:solidFill>
                  <a:srgbClr val="1A0597"/>
                </a:solidFill>
                <a:latin typeface="Times New Roman" pitchFamily="18" charset="0"/>
              </a:rPr>
              <a:t>Từ ngữ</a:t>
            </a:r>
          </a:p>
        </p:txBody>
      </p:sp>
      <p:sp>
        <p:nvSpPr>
          <p:cNvPr id="5126" name="Text Box 6">
            <a:hlinkClick r:id="rId2" action="ppaction://hlinksldjump"/>
          </p:cNvPr>
          <p:cNvSpPr txBox="1">
            <a:spLocks noChangeArrowheads="1"/>
          </p:cNvSpPr>
          <p:nvPr/>
        </p:nvSpPr>
        <p:spPr bwMode="auto">
          <a:xfrm>
            <a:off x="3962400" y="1828800"/>
            <a:ext cx="3352800" cy="579438"/>
          </a:xfrm>
          <a:prstGeom prst="rect">
            <a:avLst/>
          </a:prstGeom>
          <a:noFill/>
          <a:ln w="9525">
            <a:noFill/>
            <a:miter lim="800000"/>
            <a:headEnd/>
            <a:tailEnd/>
          </a:ln>
          <a:effectLst/>
        </p:spPr>
        <p:txBody>
          <a:bodyPr>
            <a:spAutoFit/>
          </a:bodyPr>
          <a:lstStyle/>
          <a:p>
            <a:pPr>
              <a:spcBef>
                <a:spcPct val="50000"/>
              </a:spcBef>
            </a:pPr>
            <a:r>
              <a:rPr lang="en-US" sz="3200" b="1">
                <a:solidFill>
                  <a:srgbClr val="1A0597"/>
                </a:solidFill>
                <a:latin typeface="Times New Roman" pitchFamily="18" charset="0"/>
              </a:rPr>
              <a:t>       </a:t>
            </a:r>
            <a:r>
              <a:rPr lang="en-US" sz="3200" b="1" i="1">
                <a:solidFill>
                  <a:srgbClr val="1A0597"/>
                </a:solidFill>
                <a:latin typeface="Times New Roman" pitchFamily="18" charset="0"/>
              </a:rPr>
              <a:t>Tìm hiểu bài</a:t>
            </a:r>
          </a:p>
        </p:txBody>
      </p:sp>
      <p:sp>
        <p:nvSpPr>
          <p:cNvPr id="5127" name="Line 7"/>
          <p:cNvSpPr>
            <a:spLocks noChangeShapeType="1"/>
          </p:cNvSpPr>
          <p:nvPr/>
        </p:nvSpPr>
        <p:spPr bwMode="auto">
          <a:xfrm>
            <a:off x="4191000" y="2209800"/>
            <a:ext cx="76200" cy="3886200"/>
          </a:xfrm>
          <a:prstGeom prst="line">
            <a:avLst/>
          </a:prstGeom>
          <a:noFill/>
          <a:ln w="28575">
            <a:solidFill>
              <a:srgbClr val="1A0597"/>
            </a:solidFill>
            <a:round/>
            <a:headEnd/>
            <a:tailEnd/>
          </a:ln>
          <a:effectLst/>
        </p:spPr>
        <p:txBody>
          <a:bodyPr/>
          <a:lstStyle/>
          <a:p>
            <a:endParaRPr lang="en-US"/>
          </a:p>
        </p:txBody>
      </p:sp>
      <p:pic>
        <p:nvPicPr>
          <p:cNvPr id="5128" name="Picture 8" descr="Star-05-june">
            <a:hlinkClick r:id="rId4" action="ppaction://hlinksldjump"/>
          </p:cNvPr>
          <p:cNvPicPr>
            <a:picLocks noChangeAspect="1" noChangeArrowheads="1" noCrop="1"/>
          </p:cNvPicPr>
          <p:nvPr/>
        </p:nvPicPr>
        <p:blipFill>
          <a:blip r:embed="rId5"/>
          <a:srcRect/>
          <a:stretch>
            <a:fillRect/>
          </a:stretch>
        </p:blipFill>
        <p:spPr bwMode="auto">
          <a:xfrm>
            <a:off x="7924800" y="5257800"/>
            <a:ext cx="952500" cy="952500"/>
          </a:xfrm>
          <a:prstGeom prst="rect">
            <a:avLst/>
          </a:prstGeom>
          <a:noFill/>
        </p:spPr>
      </p:pic>
      <p:sp>
        <p:nvSpPr>
          <p:cNvPr id="5131" name="Text Box 11"/>
          <p:cNvSpPr txBox="1">
            <a:spLocks noChangeArrowheads="1"/>
          </p:cNvSpPr>
          <p:nvPr/>
        </p:nvSpPr>
        <p:spPr bwMode="auto">
          <a:xfrm>
            <a:off x="228600" y="2438400"/>
            <a:ext cx="2743200" cy="519113"/>
          </a:xfrm>
          <a:prstGeom prst="rect">
            <a:avLst/>
          </a:prstGeom>
          <a:noFill/>
          <a:ln w="9525">
            <a:noFill/>
            <a:miter lim="800000"/>
            <a:headEnd/>
            <a:tailEnd/>
          </a:ln>
          <a:effectLst/>
        </p:spPr>
        <p:txBody>
          <a:bodyPr>
            <a:spAutoFit/>
          </a:bodyPr>
          <a:lstStyle/>
          <a:p>
            <a:pPr>
              <a:spcBef>
                <a:spcPct val="50000"/>
              </a:spcBef>
            </a:pPr>
            <a:r>
              <a:rPr lang="en-US" sz="2800" b="1" i="1"/>
              <a:t>- </a:t>
            </a:r>
            <a:r>
              <a:rPr lang="en-US" sz="2800" b="1" i="1">
                <a:latin typeface="Times New Roman" pitchFamily="18" charset="0"/>
              </a:rPr>
              <a:t>Đê-rốt-xi</a:t>
            </a:r>
          </a:p>
        </p:txBody>
      </p:sp>
      <p:sp>
        <p:nvSpPr>
          <p:cNvPr id="5132" name="Text Box 12"/>
          <p:cNvSpPr txBox="1">
            <a:spLocks noChangeArrowheads="1"/>
          </p:cNvSpPr>
          <p:nvPr/>
        </p:nvSpPr>
        <p:spPr bwMode="auto">
          <a:xfrm>
            <a:off x="228600" y="2895600"/>
            <a:ext cx="2209800" cy="519113"/>
          </a:xfrm>
          <a:prstGeom prst="rect">
            <a:avLst/>
          </a:prstGeom>
          <a:noFill/>
          <a:ln w="9525">
            <a:noFill/>
            <a:miter lim="800000"/>
            <a:headEnd/>
            <a:tailEnd/>
          </a:ln>
          <a:effectLst/>
        </p:spPr>
        <p:txBody>
          <a:bodyPr>
            <a:spAutoFit/>
          </a:bodyPr>
          <a:lstStyle/>
          <a:p>
            <a:pPr>
              <a:spcBef>
                <a:spcPct val="50000"/>
              </a:spcBef>
            </a:pPr>
            <a:r>
              <a:rPr lang="en-US" sz="2800" b="1" i="1">
                <a:latin typeface="Times New Roman" pitchFamily="18" charset="0"/>
              </a:rPr>
              <a:t>- Cô-rét-ti</a:t>
            </a:r>
          </a:p>
        </p:txBody>
      </p:sp>
      <p:sp>
        <p:nvSpPr>
          <p:cNvPr id="5133" name="Text Box 13"/>
          <p:cNvSpPr txBox="1">
            <a:spLocks noChangeArrowheads="1"/>
          </p:cNvSpPr>
          <p:nvPr/>
        </p:nvSpPr>
        <p:spPr bwMode="auto">
          <a:xfrm>
            <a:off x="228600" y="3352800"/>
            <a:ext cx="2667000" cy="519113"/>
          </a:xfrm>
          <a:prstGeom prst="rect">
            <a:avLst/>
          </a:prstGeom>
          <a:noFill/>
          <a:ln w="9525">
            <a:noFill/>
            <a:miter lim="800000"/>
            <a:headEnd/>
            <a:tailEnd/>
          </a:ln>
          <a:effectLst/>
        </p:spPr>
        <p:txBody>
          <a:bodyPr>
            <a:spAutoFit/>
          </a:bodyPr>
          <a:lstStyle/>
          <a:p>
            <a:pPr>
              <a:spcBef>
                <a:spcPct val="50000"/>
              </a:spcBef>
            </a:pPr>
            <a:r>
              <a:rPr lang="en-US" sz="2800" b="1" i="1"/>
              <a:t>- </a:t>
            </a:r>
            <a:r>
              <a:rPr lang="en-US" sz="2800" b="1" i="1">
                <a:latin typeface="Times New Roman" pitchFamily="18" charset="0"/>
              </a:rPr>
              <a:t>Xtác-đi</a:t>
            </a:r>
          </a:p>
        </p:txBody>
      </p:sp>
      <p:sp>
        <p:nvSpPr>
          <p:cNvPr id="5134" name="Text Box 14"/>
          <p:cNvSpPr txBox="1">
            <a:spLocks noChangeArrowheads="1"/>
          </p:cNvSpPr>
          <p:nvPr/>
        </p:nvSpPr>
        <p:spPr bwMode="auto">
          <a:xfrm>
            <a:off x="152400" y="3810000"/>
            <a:ext cx="3581400" cy="519113"/>
          </a:xfrm>
          <a:prstGeom prst="rect">
            <a:avLst/>
          </a:prstGeom>
          <a:noFill/>
          <a:ln w="9525">
            <a:noFill/>
            <a:miter lim="800000"/>
            <a:headEnd/>
            <a:tailEnd/>
          </a:ln>
          <a:effectLst/>
        </p:spPr>
        <p:txBody>
          <a:bodyPr>
            <a:spAutoFit/>
          </a:bodyPr>
          <a:lstStyle/>
          <a:p>
            <a:pPr>
              <a:spcBef>
                <a:spcPct val="50000"/>
              </a:spcBef>
            </a:pPr>
            <a:r>
              <a:rPr lang="en-US"/>
              <a:t> </a:t>
            </a:r>
            <a:r>
              <a:rPr lang="en-US" sz="2800" b="1" i="1"/>
              <a:t>-</a:t>
            </a:r>
            <a:r>
              <a:rPr lang="en-US" sz="2800" b="1" i="1">
                <a:latin typeface="Times New Roman" pitchFamily="18" charset="0"/>
              </a:rPr>
              <a:t> Ga-rô-nê</a:t>
            </a:r>
          </a:p>
        </p:txBody>
      </p:sp>
      <p:sp>
        <p:nvSpPr>
          <p:cNvPr id="5135" name="Text Box 15"/>
          <p:cNvSpPr txBox="1">
            <a:spLocks noChangeArrowheads="1"/>
          </p:cNvSpPr>
          <p:nvPr/>
        </p:nvSpPr>
        <p:spPr bwMode="auto">
          <a:xfrm>
            <a:off x="152400" y="4267200"/>
            <a:ext cx="3581400" cy="519113"/>
          </a:xfrm>
          <a:prstGeom prst="rect">
            <a:avLst/>
          </a:prstGeom>
          <a:noFill/>
          <a:ln w="9525">
            <a:noFill/>
            <a:miter lim="800000"/>
            <a:headEnd/>
            <a:tailEnd/>
          </a:ln>
          <a:effectLst/>
        </p:spPr>
        <p:txBody>
          <a:bodyPr>
            <a:spAutoFit/>
          </a:bodyPr>
          <a:lstStyle/>
          <a:p>
            <a:pPr>
              <a:spcBef>
                <a:spcPct val="50000"/>
              </a:spcBef>
            </a:pPr>
            <a:r>
              <a:rPr lang="en-US"/>
              <a:t> </a:t>
            </a:r>
            <a:r>
              <a:rPr lang="en-US" sz="2800" b="1" i="1"/>
              <a:t>- </a:t>
            </a:r>
            <a:r>
              <a:rPr lang="en-US" sz="2800" b="1" i="1">
                <a:latin typeface="Times New Roman" pitchFamily="18" charset="0"/>
              </a:rPr>
              <a:t>Nen-li</a:t>
            </a:r>
          </a:p>
        </p:txBody>
      </p:sp>
      <p:sp>
        <p:nvSpPr>
          <p:cNvPr id="5136" name="Text Box 16"/>
          <p:cNvSpPr txBox="1">
            <a:spLocks noChangeArrowheads="1"/>
          </p:cNvSpPr>
          <p:nvPr/>
        </p:nvSpPr>
        <p:spPr bwMode="auto">
          <a:xfrm>
            <a:off x="152400" y="4724400"/>
            <a:ext cx="3276600" cy="519113"/>
          </a:xfrm>
          <a:prstGeom prst="rect">
            <a:avLst/>
          </a:prstGeom>
          <a:noFill/>
          <a:ln w="9525">
            <a:noFill/>
            <a:miter lim="800000"/>
            <a:headEnd/>
            <a:tailEnd/>
          </a:ln>
          <a:effectLst/>
        </p:spPr>
        <p:txBody>
          <a:bodyPr>
            <a:spAutoFit/>
          </a:bodyPr>
          <a:lstStyle/>
          <a:p>
            <a:pPr>
              <a:spcBef>
                <a:spcPct val="50000"/>
              </a:spcBef>
            </a:pPr>
            <a:r>
              <a:rPr lang="en-US"/>
              <a:t> </a:t>
            </a:r>
            <a:r>
              <a:rPr lang="en-US" sz="2800" b="1" i="1"/>
              <a:t>- </a:t>
            </a:r>
            <a:r>
              <a:rPr lang="en-US" sz="2800" b="1" i="1">
                <a:latin typeface="Times New Roman" pitchFamily="18" charset="0"/>
              </a:rPr>
              <a:t>khuyến khích</a:t>
            </a:r>
          </a:p>
        </p:txBody>
      </p:sp>
      <p:sp>
        <p:nvSpPr>
          <p:cNvPr id="5137" name="Text Box 17">
            <a:hlinkClick r:id="rId3" action="ppaction://hlinksldjump"/>
          </p:cNvPr>
          <p:cNvSpPr txBox="1">
            <a:spLocks noChangeArrowheads="1"/>
          </p:cNvSpPr>
          <p:nvPr/>
        </p:nvSpPr>
        <p:spPr bwMode="auto">
          <a:xfrm>
            <a:off x="4419600" y="2819400"/>
            <a:ext cx="2971800" cy="519113"/>
          </a:xfrm>
          <a:prstGeom prst="rect">
            <a:avLst/>
          </a:prstGeom>
          <a:noFill/>
          <a:ln w="9525">
            <a:noFill/>
            <a:miter lim="800000"/>
            <a:headEnd/>
            <a:tailEnd/>
          </a:ln>
          <a:effectLst/>
        </p:spPr>
        <p:txBody>
          <a:bodyPr>
            <a:spAutoFit/>
          </a:bodyPr>
          <a:lstStyle/>
          <a:p>
            <a:pPr>
              <a:spcBef>
                <a:spcPct val="50000"/>
              </a:spcBef>
            </a:pPr>
            <a:r>
              <a:rPr lang="en-US" sz="2800" b="1" i="1">
                <a:solidFill>
                  <a:srgbClr val="990000"/>
                </a:solidFill>
              </a:rPr>
              <a:t>- </a:t>
            </a:r>
            <a:r>
              <a:rPr lang="en-US" sz="2800" b="1" i="1">
                <a:solidFill>
                  <a:srgbClr val="990000"/>
                </a:solidFill>
                <a:latin typeface="Times New Roman" pitchFamily="18" charset="0"/>
              </a:rPr>
              <a:t>Gà tây</a:t>
            </a:r>
          </a:p>
        </p:txBody>
      </p:sp>
      <p:sp>
        <p:nvSpPr>
          <p:cNvPr id="5140" name="Text Box 20"/>
          <p:cNvSpPr txBox="1">
            <a:spLocks noChangeArrowheads="1"/>
          </p:cNvSpPr>
          <p:nvPr/>
        </p:nvSpPr>
        <p:spPr bwMode="auto">
          <a:xfrm>
            <a:off x="228600" y="5257800"/>
            <a:ext cx="2057400" cy="519113"/>
          </a:xfrm>
          <a:prstGeom prst="rect">
            <a:avLst/>
          </a:prstGeom>
          <a:noFill/>
          <a:ln w="9525">
            <a:noFill/>
            <a:miter lim="800000"/>
            <a:headEnd/>
            <a:tailEnd/>
          </a:ln>
          <a:effectLst/>
        </p:spPr>
        <p:txBody>
          <a:bodyPr>
            <a:spAutoFit/>
          </a:bodyPr>
          <a:lstStyle/>
          <a:p>
            <a:pPr>
              <a:spcBef>
                <a:spcPct val="50000"/>
              </a:spcBef>
            </a:pPr>
            <a:r>
              <a:rPr lang="en-US" sz="2800" b="1" i="1">
                <a:latin typeface="Times New Roman" pitchFamily="18" charset="0"/>
              </a:rPr>
              <a:t>- khuỷu tay</a:t>
            </a:r>
          </a:p>
        </p:txBody>
      </p:sp>
      <p:sp>
        <p:nvSpPr>
          <p:cNvPr id="5142" name="Text Box 22"/>
          <p:cNvSpPr txBox="1">
            <a:spLocks noChangeArrowheads="1"/>
          </p:cNvSpPr>
          <p:nvPr/>
        </p:nvSpPr>
        <p:spPr bwMode="auto">
          <a:xfrm>
            <a:off x="2971800" y="928688"/>
            <a:ext cx="3352800" cy="519112"/>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5143" name="Text Box 23"/>
          <p:cNvSpPr txBox="1">
            <a:spLocks noChangeArrowheads="1"/>
          </p:cNvSpPr>
          <p:nvPr/>
        </p:nvSpPr>
        <p:spPr bwMode="auto">
          <a:xfrm>
            <a:off x="5410200" y="11430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5144" name="AutoShape 24"/>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sp>
        <p:nvSpPr>
          <p:cNvPr id="5145" name="Text Box 25">
            <a:hlinkClick r:id="rId2" action="ppaction://hlinksldjump"/>
          </p:cNvPr>
          <p:cNvSpPr txBox="1">
            <a:spLocks noChangeArrowheads="1"/>
          </p:cNvSpPr>
          <p:nvPr/>
        </p:nvSpPr>
        <p:spPr bwMode="auto">
          <a:xfrm>
            <a:off x="4419600" y="3276600"/>
            <a:ext cx="2971800" cy="519113"/>
          </a:xfrm>
          <a:prstGeom prst="rect">
            <a:avLst/>
          </a:prstGeom>
          <a:noFill/>
          <a:ln w="9525">
            <a:noFill/>
            <a:miter lim="800000"/>
            <a:headEnd/>
            <a:tailEnd/>
          </a:ln>
          <a:effectLst/>
        </p:spPr>
        <p:txBody>
          <a:bodyPr>
            <a:spAutoFit/>
          </a:bodyPr>
          <a:lstStyle/>
          <a:p>
            <a:pPr>
              <a:spcBef>
                <a:spcPct val="50000"/>
              </a:spcBef>
            </a:pPr>
            <a:r>
              <a:rPr lang="en-US" sz="2800" b="1" i="1">
                <a:solidFill>
                  <a:srgbClr val="990000"/>
                </a:solidFill>
              </a:rPr>
              <a:t>- </a:t>
            </a:r>
            <a:r>
              <a:rPr lang="en-US" sz="2800" b="1" i="1">
                <a:solidFill>
                  <a:srgbClr val="990000"/>
                </a:solidFill>
                <a:latin typeface="Times New Roman" pitchFamily="18" charset="0"/>
              </a:rPr>
              <a:t>Bò mộng</a:t>
            </a:r>
          </a:p>
        </p:txBody>
      </p:sp>
      <p:sp>
        <p:nvSpPr>
          <p:cNvPr id="5146" name="Text Box 26">
            <a:hlinkClick r:id="rId6" action="ppaction://hlinksldjump"/>
          </p:cNvPr>
          <p:cNvSpPr txBox="1">
            <a:spLocks noChangeArrowheads="1"/>
          </p:cNvSpPr>
          <p:nvPr/>
        </p:nvSpPr>
        <p:spPr bwMode="auto">
          <a:xfrm>
            <a:off x="4419600" y="3657600"/>
            <a:ext cx="2971800" cy="519113"/>
          </a:xfrm>
          <a:prstGeom prst="rect">
            <a:avLst/>
          </a:prstGeom>
          <a:noFill/>
          <a:ln w="9525">
            <a:noFill/>
            <a:miter lim="800000"/>
            <a:headEnd/>
            <a:tailEnd/>
          </a:ln>
          <a:effectLst/>
        </p:spPr>
        <p:txBody>
          <a:bodyPr>
            <a:spAutoFit/>
          </a:bodyPr>
          <a:lstStyle/>
          <a:p>
            <a:pPr>
              <a:spcBef>
                <a:spcPct val="50000"/>
              </a:spcBef>
            </a:pPr>
            <a:r>
              <a:rPr lang="en-US" sz="2800" b="1" i="1">
                <a:solidFill>
                  <a:srgbClr val="990000"/>
                </a:solidFill>
              </a:rPr>
              <a:t>- </a:t>
            </a:r>
            <a:r>
              <a:rPr lang="en-US" sz="2800" b="1" i="1">
                <a:solidFill>
                  <a:srgbClr val="990000"/>
                </a:solidFill>
                <a:latin typeface="Times New Roman" pitchFamily="18" charset="0"/>
              </a:rPr>
              <a:t>Chật vật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42"/>
                                        </p:tgtEl>
                                        <p:attrNameLst>
                                          <p:attrName>style.visibility</p:attrName>
                                        </p:attrNameLst>
                                      </p:cBhvr>
                                      <p:to>
                                        <p:strVal val="visible"/>
                                      </p:to>
                                    </p:set>
                                    <p:animEffect transition="in" filter="checkerboard(across)">
                                      <p:cBhvr>
                                        <p:cTn id="7" dur="500"/>
                                        <p:tgtEl>
                                          <p:spTgt spid="514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143"/>
                                        </p:tgtEl>
                                        <p:attrNameLst>
                                          <p:attrName>style.visibility</p:attrName>
                                        </p:attrNameLst>
                                      </p:cBhvr>
                                      <p:to>
                                        <p:strVal val="visible"/>
                                      </p:to>
                                    </p:set>
                                    <p:animEffect transition="in" filter="checkerboard(across)">
                                      <p:cBhvr>
                                        <p:cTn id="12" dur="500"/>
                                        <p:tgtEl>
                                          <p:spTgt spid="514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5144"/>
                                        </p:tgtEl>
                                        <p:attrNameLst>
                                          <p:attrName>style.visibility</p:attrName>
                                        </p:attrNameLst>
                                      </p:cBhvr>
                                      <p:to>
                                        <p:strVal val="visible"/>
                                      </p:to>
                                    </p:set>
                                    <p:animEffect transition="in" filter="wheel(4)">
                                      <p:cBhvr>
                                        <p:cTn id="17" dur="2000"/>
                                        <p:tgtEl>
                                          <p:spTgt spid="514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127"/>
                                        </p:tgtEl>
                                        <p:attrNameLst>
                                          <p:attrName>style.visibility</p:attrName>
                                        </p:attrNameLst>
                                      </p:cBhvr>
                                      <p:to>
                                        <p:strVal val="visible"/>
                                      </p:to>
                                    </p:set>
                                    <p:animEffect transition="in" filter="wipe(up)">
                                      <p:cBhvr>
                                        <p:cTn id="22" dur="500"/>
                                        <p:tgtEl>
                                          <p:spTgt spid="5127"/>
                                        </p:tgtEl>
                                      </p:cBhvr>
                                    </p:animEffect>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124"/>
                                        </p:tgtEl>
                                        <p:attrNameLst>
                                          <p:attrName>style.visibility</p:attrName>
                                        </p:attrNameLst>
                                      </p:cBhvr>
                                      <p:to>
                                        <p:strVal val="visible"/>
                                      </p:to>
                                    </p:set>
                                    <p:anim to="" calcmode="lin" valueType="num">
                                      <p:cBhvr>
                                        <p:cTn id="27" dur="1" fill="hold"/>
                                        <p:tgtEl>
                                          <p:spTgt spid="5124"/>
                                        </p:tgtEl>
                                        <p:attrNameLst>
                                          <p:attrName/>
                                        </p:attrNameLst>
                                      </p:cBhvr>
                                    </p:anim>
                                  </p:childTnLst>
                                </p:cTn>
                              </p:par>
                            </p:childTnLst>
                          </p:cTn>
                        </p:par>
                        <p:par>
                          <p:cTn id="28" fill="hold">
                            <p:stCondLst>
                              <p:cond delay="0"/>
                            </p:stCondLst>
                            <p:childTnLst>
                              <p:par>
                                <p:cTn id="29" presetID="24" presetClass="entr" presetSubtype="0" fill="hold" grpId="0" nodeType="afterEffect">
                                  <p:stCondLst>
                                    <p:cond delay="0"/>
                                  </p:stCondLst>
                                  <p:childTnLst>
                                    <p:set>
                                      <p:cBhvr>
                                        <p:cTn id="30" dur="1" fill="hold">
                                          <p:stCondLst>
                                            <p:cond delay="0"/>
                                          </p:stCondLst>
                                        </p:cTn>
                                        <p:tgtEl>
                                          <p:spTgt spid="5126"/>
                                        </p:tgtEl>
                                        <p:attrNameLst>
                                          <p:attrName>style.visibility</p:attrName>
                                        </p:attrNameLst>
                                      </p:cBhvr>
                                      <p:to>
                                        <p:strVal val="visible"/>
                                      </p:to>
                                    </p:set>
                                    <p:anim to="" calcmode="lin" valueType="num">
                                      <p:cBhvr>
                                        <p:cTn id="31" dur="1" fill="hold"/>
                                        <p:tgtEl>
                                          <p:spTgt spid="5126"/>
                                        </p:tgtEl>
                                        <p:attrNameLst>
                                          <p:attrName/>
                                        </p:attrNameLst>
                                      </p:cBhvr>
                                    </p:anim>
                                  </p:childTnLst>
                                </p:cTn>
                              </p:par>
                            </p:childTnLst>
                          </p:cTn>
                        </p:par>
                        <p:par>
                          <p:cTn id="32" fill="hold">
                            <p:stCondLst>
                              <p:cond delay="0"/>
                            </p:stCondLst>
                            <p:childTnLst>
                              <p:par>
                                <p:cTn id="33" presetID="53" presetClass="entr" presetSubtype="0" fill="hold" grpId="0" nodeType="afterEffect">
                                  <p:stCondLst>
                                    <p:cond delay="0"/>
                                  </p:stCondLst>
                                  <p:childTnLst>
                                    <p:set>
                                      <p:cBhvr>
                                        <p:cTn id="34" dur="1" fill="hold">
                                          <p:stCondLst>
                                            <p:cond delay="0"/>
                                          </p:stCondLst>
                                        </p:cTn>
                                        <p:tgtEl>
                                          <p:spTgt spid="5125"/>
                                        </p:tgtEl>
                                        <p:attrNameLst>
                                          <p:attrName>style.visibility</p:attrName>
                                        </p:attrNameLst>
                                      </p:cBhvr>
                                      <p:to>
                                        <p:strVal val="visible"/>
                                      </p:to>
                                    </p:set>
                                    <p:anim calcmode="lin" valueType="num">
                                      <p:cBhvr>
                                        <p:cTn id="35" dur="500" fill="hold"/>
                                        <p:tgtEl>
                                          <p:spTgt spid="5125"/>
                                        </p:tgtEl>
                                        <p:attrNameLst>
                                          <p:attrName>ppt_w</p:attrName>
                                        </p:attrNameLst>
                                      </p:cBhvr>
                                      <p:tavLst>
                                        <p:tav tm="0">
                                          <p:val>
                                            <p:fltVal val="0"/>
                                          </p:val>
                                        </p:tav>
                                        <p:tav tm="100000">
                                          <p:val>
                                            <p:strVal val="#ppt_w"/>
                                          </p:val>
                                        </p:tav>
                                      </p:tavLst>
                                    </p:anim>
                                    <p:anim calcmode="lin" valueType="num">
                                      <p:cBhvr>
                                        <p:cTn id="36" dur="500" fill="hold"/>
                                        <p:tgtEl>
                                          <p:spTgt spid="5125"/>
                                        </p:tgtEl>
                                        <p:attrNameLst>
                                          <p:attrName>ppt_h</p:attrName>
                                        </p:attrNameLst>
                                      </p:cBhvr>
                                      <p:tavLst>
                                        <p:tav tm="0">
                                          <p:val>
                                            <p:fltVal val="0"/>
                                          </p:val>
                                        </p:tav>
                                        <p:tav tm="100000">
                                          <p:val>
                                            <p:strVal val="#ppt_h"/>
                                          </p:val>
                                        </p:tav>
                                      </p:tavLst>
                                    </p:anim>
                                    <p:animEffect transition="in" filter="fade">
                                      <p:cBhvr>
                                        <p:cTn id="37" dur="500"/>
                                        <p:tgtEl>
                                          <p:spTgt spid="5125"/>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5131"/>
                                        </p:tgtEl>
                                        <p:attrNameLst>
                                          <p:attrName>style.visibility</p:attrName>
                                        </p:attrNameLst>
                                      </p:cBhvr>
                                      <p:to>
                                        <p:strVal val="visible"/>
                                      </p:to>
                                    </p:set>
                                    <p:anim calcmode="lin" valueType="num">
                                      <p:cBhvr additive="base">
                                        <p:cTn id="42" dur="500" fill="hold"/>
                                        <p:tgtEl>
                                          <p:spTgt spid="5131"/>
                                        </p:tgtEl>
                                        <p:attrNameLst>
                                          <p:attrName>ppt_x</p:attrName>
                                        </p:attrNameLst>
                                      </p:cBhvr>
                                      <p:tavLst>
                                        <p:tav tm="0">
                                          <p:val>
                                            <p:strVal val="#ppt_x"/>
                                          </p:val>
                                        </p:tav>
                                        <p:tav tm="100000">
                                          <p:val>
                                            <p:strVal val="#ppt_x"/>
                                          </p:val>
                                        </p:tav>
                                      </p:tavLst>
                                    </p:anim>
                                    <p:anim calcmode="lin" valueType="num">
                                      <p:cBhvr additive="base">
                                        <p:cTn id="43" dur="500" fill="hold"/>
                                        <p:tgtEl>
                                          <p:spTgt spid="513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5132"/>
                                        </p:tgtEl>
                                        <p:attrNameLst>
                                          <p:attrName>style.visibility</p:attrName>
                                        </p:attrNameLst>
                                      </p:cBhvr>
                                      <p:to>
                                        <p:strVal val="visible"/>
                                      </p:to>
                                    </p:set>
                                    <p:anim calcmode="lin" valueType="num">
                                      <p:cBhvr additive="base">
                                        <p:cTn id="48" dur="500" fill="hold"/>
                                        <p:tgtEl>
                                          <p:spTgt spid="5132"/>
                                        </p:tgtEl>
                                        <p:attrNameLst>
                                          <p:attrName>ppt_x</p:attrName>
                                        </p:attrNameLst>
                                      </p:cBhvr>
                                      <p:tavLst>
                                        <p:tav tm="0">
                                          <p:val>
                                            <p:strVal val="#ppt_x"/>
                                          </p:val>
                                        </p:tav>
                                        <p:tav tm="100000">
                                          <p:val>
                                            <p:strVal val="#ppt_x"/>
                                          </p:val>
                                        </p:tav>
                                      </p:tavLst>
                                    </p:anim>
                                    <p:anim calcmode="lin" valueType="num">
                                      <p:cBhvr additive="base">
                                        <p:cTn id="49" dur="500" fill="hold"/>
                                        <p:tgtEl>
                                          <p:spTgt spid="513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5133"/>
                                        </p:tgtEl>
                                        <p:attrNameLst>
                                          <p:attrName>style.visibility</p:attrName>
                                        </p:attrNameLst>
                                      </p:cBhvr>
                                      <p:to>
                                        <p:strVal val="visible"/>
                                      </p:to>
                                    </p:set>
                                    <p:anim calcmode="lin" valueType="num">
                                      <p:cBhvr additive="base">
                                        <p:cTn id="54" dur="500" fill="hold"/>
                                        <p:tgtEl>
                                          <p:spTgt spid="5133"/>
                                        </p:tgtEl>
                                        <p:attrNameLst>
                                          <p:attrName>ppt_x</p:attrName>
                                        </p:attrNameLst>
                                      </p:cBhvr>
                                      <p:tavLst>
                                        <p:tav tm="0">
                                          <p:val>
                                            <p:strVal val="#ppt_x"/>
                                          </p:val>
                                        </p:tav>
                                        <p:tav tm="100000">
                                          <p:val>
                                            <p:strVal val="#ppt_x"/>
                                          </p:val>
                                        </p:tav>
                                      </p:tavLst>
                                    </p:anim>
                                    <p:anim calcmode="lin" valueType="num">
                                      <p:cBhvr additive="base">
                                        <p:cTn id="55" dur="500" fill="hold"/>
                                        <p:tgtEl>
                                          <p:spTgt spid="5133"/>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5134"/>
                                        </p:tgtEl>
                                        <p:attrNameLst>
                                          <p:attrName>style.visibility</p:attrName>
                                        </p:attrNameLst>
                                      </p:cBhvr>
                                      <p:to>
                                        <p:strVal val="visible"/>
                                      </p:to>
                                    </p:set>
                                    <p:anim calcmode="lin" valueType="num">
                                      <p:cBhvr additive="base">
                                        <p:cTn id="60" dur="500" fill="hold"/>
                                        <p:tgtEl>
                                          <p:spTgt spid="5134"/>
                                        </p:tgtEl>
                                        <p:attrNameLst>
                                          <p:attrName>ppt_x</p:attrName>
                                        </p:attrNameLst>
                                      </p:cBhvr>
                                      <p:tavLst>
                                        <p:tav tm="0">
                                          <p:val>
                                            <p:strVal val="#ppt_x"/>
                                          </p:val>
                                        </p:tav>
                                        <p:tav tm="100000">
                                          <p:val>
                                            <p:strVal val="#ppt_x"/>
                                          </p:val>
                                        </p:tav>
                                      </p:tavLst>
                                    </p:anim>
                                    <p:anim calcmode="lin" valueType="num">
                                      <p:cBhvr additive="base">
                                        <p:cTn id="61" dur="500" fill="hold"/>
                                        <p:tgtEl>
                                          <p:spTgt spid="5134"/>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5135"/>
                                        </p:tgtEl>
                                        <p:attrNameLst>
                                          <p:attrName>style.visibility</p:attrName>
                                        </p:attrNameLst>
                                      </p:cBhvr>
                                      <p:to>
                                        <p:strVal val="visible"/>
                                      </p:to>
                                    </p:set>
                                    <p:anim calcmode="lin" valueType="num">
                                      <p:cBhvr additive="base">
                                        <p:cTn id="66" dur="500" fill="hold"/>
                                        <p:tgtEl>
                                          <p:spTgt spid="5135"/>
                                        </p:tgtEl>
                                        <p:attrNameLst>
                                          <p:attrName>ppt_x</p:attrName>
                                        </p:attrNameLst>
                                      </p:cBhvr>
                                      <p:tavLst>
                                        <p:tav tm="0">
                                          <p:val>
                                            <p:strVal val="#ppt_x"/>
                                          </p:val>
                                        </p:tav>
                                        <p:tav tm="100000">
                                          <p:val>
                                            <p:strVal val="#ppt_x"/>
                                          </p:val>
                                        </p:tav>
                                      </p:tavLst>
                                    </p:anim>
                                    <p:anim calcmode="lin" valueType="num">
                                      <p:cBhvr additive="base">
                                        <p:cTn id="67" dur="500" fill="hold"/>
                                        <p:tgtEl>
                                          <p:spTgt spid="5135"/>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5136"/>
                                        </p:tgtEl>
                                        <p:attrNameLst>
                                          <p:attrName>style.visibility</p:attrName>
                                        </p:attrNameLst>
                                      </p:cBhvr>
                                      <p:to>
                                        <p:strVal val="visible"/>
                                      </p:to>
                                    </p:set>
                                    <p:anim calcmode="lin" valueType="num">
                                      <p:cBhvr additive="base">
                                        <p:cTn id="72" dur="500" fill="hold"/>
                                        <p:tgtEl>
                                          <p:spTgt spid="5136"/>
                                        </p:tgtEl>
                                        <p:attrNameLst>
                                          <p:attrName>ppt_x</p:attrName>
                                        </p:attrNameLst>
                                      </p:cBhvr>
                                      <p:tavLst>
                                        <p:tav tm="0">
                                          <p:val>
                                            <p:strVal val="#ppt_x"/>
                                          </p:val>
                                        </p:tav>
                                        <p:tav tm="100000">
                                          <p:val>
                                            <p:strVal val="#ppt_x"/>
                                          </p:val>
                                        </p:tav>
                                      </p:tavLst>
                                    </p:anim>
                                    <p:anim calcmode="lin" valueType="num">
                                      <p:cBhvr additive="base">
                                        <p:cTn id="73" dur="500" fill="hold"/>
                                        <p:tgtEl>
                                          <p:spTgt spid="5136"/>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5140"/>
                                        </p:tgtEl>
                                        <p:attrNameLst>
                                          <p:attrName>style.visibility</p:attrName>
                                        </p:attrNameLst>
                                      </p:cBhvr>
                                      <p:to>
                                        <p:strVal val="visible"/>
                                      </p:to>
                                    </p:set>
                                    <p:anim calcmode="lin" valueType="num">
                                      <p:cBhvr additive="base">
                                        <p:cTn id="78" dur="500" fill="hold"/>
                                        <p:tgtEl>
                                          <p:spTgt spid="5140"/>
                                        </p:tgtEl>
                                        <p:attrNameLst>
                                          <p:attrName>ppt_x</p:attrName>
                                        </p:attrNameLst>
                                      </p:cBhvr>
                                      <p:tavLst>
                                        <p:tav tm="0">
                                          <p:val>
                                            <p:strVal val="#ppt_x"/>
                                          </p:val>
                                        </p:tav>
                                        <p:tav tm="100000">
                                          <p:val>
                                            <p:strVal val="#ppt_x"/>
                                          </p:val>
                                        </p:tav>
                                      </p:tavLst>
                                    </p:anim>
                                    <p:anim calcmode="lin" valueType="num">
                                      <p:cBhvr additive="base">
                                        <p:cTn id="79" dur="500" fill="hold"/>
                                        <p:tgtEl>
                                          <p:spTgt spid="5140"/>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5137"/>
                                        </p:tgtEl>
                                        <p:attrNameLst>
                                          <p:attrName>style.visibility</p:attrName>
                                        </p:attrNameLst>
                                      </p:cBhvr>
                                      <p:to>
                                        <p:strVal val="visible"/>
                                      </p:to>
                                    </p:set>
                                    <p:anim calcmode="lin" valueType="num">
                                      <p:cBhvr additive="base">
                                        <p:cTn id="84" dur="500" fill="hold"/>
                                        <p:tgtEl>
                                          <p:spTgt spid="5137"/>
                                        </p:tgtEl>
                                        <p:attrNameLst>
                                          <p:attrName>ppt_x</p:attrName>
                                        </p:attrNameLst>
                                      </p:cBhvr>
                                      <p:tavLst>
                                        <p:tav tm="0">
                                          <p:val>
                                            <p:strVal val="#ppt_x"/>
                                          </p:val>
                                        </p:tav>
                                        <p:tav tm="100000">
                                          <p:val>
                                            <p:strVal val="#ppt_x"/>
                                          </p:val>
                                        </p:tav>
                                      </p:tavLst>
                                    </p:anim>
                                    <p:anim calcmode="lin" valueType="num">
                                      <p:cBhvr additive="base">
                                        <p:cTn id="85" dur="500" fill="hold"/>
                                        <p:tgtEl>
                                          <p:spTgt spid="5137"/>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5145"/>
                                        </p:tgtEl>
                                        <p:attrNameLst>
                                          <p:attrName>style.visibility</p:attrName>
                                        </p:attrNameLst>
                                      </p:cBhvr>
                                      <p:to>
                                        <p:strVal val="visible"/>
                                      </p:to>
                                    </p:set>
                                    <p:anim calcmode="lin" valueType="num">
                                      <p:cBhvr additive="base">
                                        <p:cTn id="90" dur="500" fill="hold"/>
                                        <p:tgtEl>
                                          <p:spTgt spid="5145"/>
                                        </p:tgtEl>
                                        <p:attrNameLst>
                                          <p:attrName>ppt_x</p:attrName>
                                        </p:attrNameLst>
                                      </p:cBhvr>
                                      <p:tavLst>
                                        <p:tav tm="0">
                                          <p:val>
                                            <p:strVal val="#ppt_x"/>
                                          </p:val>
                                        </p:tav>
                                        <p:tav tm="100000">
                                          <p:val>
                                            <p:strVal val="#ppt_x"/>
                                          </p:val>
                                        </p:tav>
                                      </p:tavLst>
                                    </p:anim>
                                    <p:anim calcmode="lin" valueType="num">
                                      <p:cBhvr additive="base">
                                        <p:cTn id="91" dur="500" fill="hold"/>
                                        <p:tgtEl>
                                          <p:spTgt spid="5145"/>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5146"/>
                                        </p:tgtEl>
                                        <p:attrNameLst>
                                          <p:attrName>style.visibility</p:attrName>
                                        </p:attrNameLst>
                                      </p:cBhvr>
                                      <p:to>
                                        <p:strVal val="visible"/>
                                      </p:to>
                                    </p:set>
                                    <p:anim calcmode="lin" valueType="num">
                                      <p:cBhvr additive="base">
                                        <p:cTn id="96" dur="500" fill="hold"/>
                                        <p:tgtEl>
                                          <p:spTgt spid="5146"/>
                                        </p:tgtEl>
                                        <p:attrNameLst>
                                          <p:attrName>ppt_x</p:attrName>
                                        </p:attrNameLst>
                                      </p:cBhvr>
                                      <p:tavLst>
                                        <p:tav tm="0">
                                          <p:val>
                                            <p:strVal val="#ppt_x"/>
                                          </p:val>
                                        </p:tav>
                                        <p:tav tm="100000">
                                          <p:val>
                                            <p:strVal val="#ppt_x"/>
                                          </p:val>
                                        </p:tav>
                                      </p:tavLst>
                                    </p:anim>
                                    <p:anim calcmode="lin" valueType="num">
                                      <p:cBhvr additive="base">
                                        <p:cTn id="97" dur="500" fill="hold"/>
                                        <p:tgtEl>
                                          <p:spTgt spid="5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5" grpId="0"/>
      <p:bldP spid="5126" grpId="0"/>
      <p:bldP spid="5127" grpId="0" animBg="1"/>
      <p:bldP spid="5131" grpId="0"/>
      <p:bldP spid="5132" grpId="0"/>
      <p:bldP spid="5133" grpId="0"/>
      <p:bldP spid="5134" grpId="0"/>
      <p:bldP spid="5135" grpId="0"/>
      <p:bldP spid="5136" grpId="0"/>
      <p:bldP spid="5137" grpId="0"/>
      <p:bldP spid="5140" grpId="0"/>
      <p:bldP spid="5142" grpId="0"/>
      <p:bldP spid="5143" grpId="0"/>
      <p:bldP spid="5144" grpId="0" animBg="1"/>
      <p:bldP spid="5145" grpId="0"/>
      <p:bldP spid="5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dirty="0" err="1">
                <a:solidFill>
                  <a:srgbClr val="006600"/>
                </a:solidFill>
                <a:latin typeface="Times New Roman" pitchFamily="18" charset="0"/>
              </a:rPr>
              <a:t>Tập</a:t>
            </a:r>
            <a:r>
              <a:rPr lang="en-US" sz="3200" b="1" i="1" u="sng" dirty="0">
                <a:solidFill>
                  <a:srgbClr val="006600"/>
                </a:solidFill>
                <a:latin typeface="Times New Roman" pitchFamily="18" charset="0"/>
              </a:rPr>
              <a:t> </a:t>
            </a:r>
            <a:r>
              <a:rPr lang="en-US" sz="3200" b="1" i="1" u="sng" dirty="0" err="1">
                <a:solidFill>
                  <a:srgbClr val="006600"/>
                </a:solidFill>
                <a:latin typeface="Times New Roman" pitchFamily="18" charset="0"/>
              </a:rPr>
              <a:t>đọc</a:t>
            </a:r>
            <a:endParaRPr lang="en-US" sz="3200" b="1" i="1" dirty="0">
              <a:solidFill>
                <a:srgbClr val="006600"/>
              </a:solidFill>
              <a:latin typeface="Times New Roman" pitchFamily="18" charset="0"/>
            </a:endParaRPr>
          </a:p>
        </p:txBody>
      </p:sp>
      <p:sp>
        <p:nvSpPr>
          <p:cNvPr id="4102" name="Text Box 6"/>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4103" name="Text Box 7"/>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4104" name="AutoShape 8"/>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pic>
        <p:nvPicPr>
          <p:cNvPr id="4105" name="Picture 9" descr="ga tay"/>
          <p:cNvPicPr>
            <a:picLocks noChangeAspect="1" noChangeArrowheads="1"/>
          </p:cNvPicPr>
          <p:nvPr/>
        </p:nvPicPr>
        <p:blipFill>
          <a:blip r:embed="rId2"/>
          <a:srcRect l="6522" t="6061" r="6522" b="5051"/>
          <a:stretch>
            <a:fillRect/>
          </a:stretch>
        </p:blipFill>
        <p:spPr bwMode="auto">
          <a:xfrm>
            <a:off x="4419600" y="2362200"/>
            <a:ext cx="4495800" cy="3657600"/>
          </a:xfrm>
          <a:prstGeom prst="rect">
            <a:avLst/>
          </a:prstGeom>
          <a:noFill/>
          <a:ln w="28575">
            <a:solidFill>
              <a:srgbClr val="990000"/>
            </a:solidFill>
            <a:miter lim="800000"/>
            <a:headEnd/>
            <a:tailEnd/>
          </a:ln>
        </p:spPr>
      </p:pic>
      <p:pic>
        <p:nvPicPr>
          <p:cNvPr id="4106" name="Picture 10" descr="galoi[1]"/>
          <p:cNvPicPr>
            <a:picLocks noChangeAspect="1" noChangeArrowheads="1"/>
          </p:cNvPicPr>
          <p:nvPr/>
        </p:nvPicPr>
        <p:blipFill>
          <a:blip r:embed="rId3"/>
          <a:srcRect/>
          <a:stretch>
            <a:fillRect/>
          </a:stretch>
        </p:blipFill>
        <p:spPr bwMode="auto">
          <a:xfrm>
            <a:off x="228600" y="2362200"/>
            <a:ext cx="4114800" cy="3657600"/>
          </a:xfrm>
          <a:prstGeom prst="rect">
            <a:avLst/>
          </a:prstGeom>
          <a:noFill/>
          <a:ln w="28575">
            <a:solidFill>
              <a:srgbClr val="990000"/>
            </a:solidFill>
            <a:miter lim="800000"/>
            <a:headEnd/>
            <a:tailEnd/>
          </a:ln>
        </p:spPr>
      </p:pic>
      <p:sp>
        <p:nvSpPr>
          <p:cNvPr id="4107" name="AutoShape 11">
            <a:hlinkClick r:id="rId4" action="ppaction://hlinksldjump"/>
          </p:cNvPr>
          <p:cNvSpPr>
            <a:spLocks noChangeArrowheads="1"/>
          </p:cNvSpPr>
          <p:nvPr/>
        </p:nvSpPr>
        <p:spPr bwMode="gray">
          <a:xfrm>
            <a:off x="3352800" y="6096000"/>
            <a:ext cx="2438400" cy="6096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990000"/>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      gà tây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AutoShape 5">
            <a:hlinkClick r:id="rId2" action="ppaction://hlinksldjump"/>
          </p:cNvPr>
          <p:cNvSpPr>
            <a:spLocks noChangeArrowheads="1"/>
          </p:cNvSpPr>
          <p:nvPr/>
        </p:nvSpPr>
        <p:spPr bwMode="gray">
          <a:xfrm>
            <a:off x="3352800" y="6096000"/>
            <a:ext cx="2438400" cy="6096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990000"/>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      bò mộng</a:t>
            </a:r>
          </a:p>
        </p:txBody>
      </p:sp>
      <p:sp>
        <p:nvSpPr>
          <p:cNvPr id="6151" name="Text Box 7"/>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6152" name="Text Box 8"/>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6153" name="Text Box 9"/>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6154" name="AutoShape 10"/>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pic>
        <p:nvPicPr>
          <p:cNvPr id="6155" name="Picture 11" descr="081107160323-611-194"/>
          <p:cNvPicPr>
            <a:picLocks noChangeAspect="1" noChangeArrowheads="1"/>
          </p:cNvPicPr>
          <p:nvPr/>
        </p:nvPicPr>
        <p:blipFill>
          <a:blip r:embed="rId3"/>
          <a:srcRect/>
          <a:stretch>
            <a:fillRect/>
          </a:stretch>
        </p:blipFill>
        <p:spPr bwMode="auto">
          <a:xfrm>
            <a:off x="2438400" y="2362200"/>
            <a:ext cx="4343400" cy="3581400"/>
          </a:xfrm>
          <a:prstGeom prst="rect">
            <a:avLst/>
          </a:prstGeom>
          <a:noFill/>
          <a:ln w="28575">
            <a:solidFill>
              <a:srgbClr val="990000"/>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10244" name="Text Box 4"/>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10245" name="Text Box 5"/>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10246" name="AutoShape 6"/>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sp>
        <p:nvSpPr>
          <p:cNvPr id="10247" name="AutoShape 7">
            <a:hlinkClick r:id="rId2" action="ppaction://hlinksldjump"/>
          </p:cNvPr>
          <p:cNvSpPr>
            <a:spLocks noChangeArrowheads="1"/>
          </p:cNvSpPr>
          <p:nvPr/>
        </p:nvSpPr>
        <p:spPr bwMode="gray">
          <a:xfrm>
            <a:off x="609600" y="1600200"/>
            <a:ext cx="2514600" cy="5334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lgn="ctr"/>
            <a:r>
              <a:rPr lang="en-US" sz="2800" b="1">
                <a:solidFill>
                  <a:srgbClr val="990000"/>
                </a:solidFill>
                <a:latin typeface="Times New Roman" pitchFamily="18" charset="0"/>
              </a:rPr>
              <a:t>Tìm hiểu bài:</a:t>
            </a:r>
          </a:p>
        </p:txBody>
      </p:sp>
      <p:sp>
        <p:nvSpPr>
          <p:cNvPr id="10248" name="AutoShape 8"/>
          <p:cNvSpPr>
            <a:spLocks noChangeArrowheads="1"/>
          </p:cNvSpPr>
          <p:nvPr/>
        </p:nvSpPr>
        <p:spPr bwMode="auto">
          <a:xfrm>
            <a:off x="304800" y="2590800"/>
            <a:ext cx="8610600" cy="1143000"/>
          </a:xfrm>
          <a:prstGeom prst="flowChartAlternateProcess">
            <a:avLst/>
          </a:prstGeom>
          <a:solidFill>
            <a:schemeClr val="bg1"/>
          </a:solidFill>
          <a:ln w="28575">
            <a:solidFill>
              <a:srgbClr val="990000"/>
            </a:solidFill>
            <a:miter lim="800000"/>
            <a:headEnd/>
            <a:tailEnd/>
          </a:ln>
          <a:effectLst/>
        </p:spPr>
        <p:txBody>
          <a:bodyPr wrap="none" anchor="ctr"/>
          <a:lstStyle/>
          <a:p>
            <a:r>
              <a:rPr lang="en-US" sz="3200" b="1" i="1">
                <a:solidFill>
                  <a:srgbClr val="000099"/>
                </a:solidFill>
                <a:latin typeface="Times New Roman" pitchFamily="18" charset="0"/>
              </a:rPr>
              <a:t>+Nhiệm vụ của bài tập thể dục là gì? </a:t>
            </a:r>
            <a:endParaRPr lang="en-US" sz="3200" b="1" i="1">
              <a:solidFill>
                <a:srgbClr val="000099"/>
              </a:solidFill>
              <a:latin typeface="Times New Roman" pitchFamily="18" charset="0"/>
              <a:cs typeface="Times New Roman" pitchFamily="18" charset="0"/>
            </a:endParaRPr>
          </a:p>
        </p:txBody>
      </p:sp>
      <p:sp>
        <p:nvSpPr>
          <p:cNvPr id="10249" name="AutoShape 9"/>
          <p:cNvSpPr>
            <a:spLocks noChangeArrowheads="1"/>
          </p:cNvSpPr>
          <p:nvPr/>
        </p:nvSpPr>
        <p:spPr bwMode="auto">
          <a:xfrm>
            <a:off x="304800" y="3886200"/>
            <a:ext cx="8610600" cy="17526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i="1">
                <a:solidFill>
                  <a:srgbClr val="990000"/>
                </a:solidFill>
                <a:latin typeface="Times New Roman" pitchFamily="18" charset="0"/>
                <a:cs typeface="Times New Roman" pitchFamily="18" charset="0"/>
              </a:rPr>
              <a:t>-Mỗi học sinh phải leo lên đến trên cùng một cái</a:t>
            </a:r>
          </a:p>
          <a:p>
            <a:r>
              <a:rPr lang="en-US" sz="3200" b="1" i="1">
                <a:solidFill>
                  <a:srgbClr val="990000"/>
                </a:solidFill>
                <a:latin typeface="Times New Roman" pitchFamily="18" charset="0"/>
                <a:cs typeface="Times New Roman" pitchFamily="18" charset="0"/>
              </a:rPr>
              <a:t> cột cao, rồi đứng thẳng người trên chiếc xà </a:t>
            </a:r>
          </a:p>
          <a:p>
            <a:r>
              <a:rPr lang="en-US" sz="3200" b="1" i="1">
                <a:solidFill>
                  <a:srgbClr val="990000"/>
                </a:solidFill>
                <a:latin typeface="Times New Roman" pitchFamily="18" charset="0"/>
                <a:cs typeface="Times New Roman" pitchFamily="18" charset="0"/>
              </a:rPr>
              <a:t>ngang.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247"/>
                                        </p:tgtEl>
                                        <p:attrNameLst>
                                          <p:attrName>style.visibility</p:attrName>
                                        </p:attrNameLst>
                                      </p:cBhvr>
                                      <p:to>
                                        <p:strVal val="visible"/>
                                      </p:to>
                                    </p:set>
                                    <p:anim calcmode="lin" valueType="num">
                                      <p:cBhvr>
                                        <p:cTn id="7" dur="500" fill="hold"/>
                                        <p:tgtEl>
                                          <p:spTgt spid="10247"/>
                                        </p:tgtEl>
                                        <p:attrNameLst>
                                          <p:attrName>ppt_w</p:attrName>
                                        </p:attrNameLst>
                                      </p:cBhvr>
                                      <p:tavLst>
                                        <p:tav tm="0">
                                          <p:val>
                                            <p:fltVal val="0"/>
                                          </p:val>
                                        </p:tav>
                                        <p:tav tm="100000">
                                          <p:val>
                                            <p:strVal val="#ppt_w"/>
                                          </p:val>
                                        </p:tav>
                                      </p:tavLst>
                                    </p:anim>
                                    <p:anim calcmode="lin" valueType="num">
                                      <p:cBhvr>
                                        <p:cTn id="8" dur="500" fill="hold"/>
                                        <p:tgtEl>
                                          <p:spTgt spid="10247"/>
                                        </p:tgtEl>
                                        <p:attrNameLst>
                                          <p:attrName>ppt_h</p:attrName>
                                        </p:attrNameLst>
                                      </p:cBhvr>
                                      <p:tavLst>
                                        <p:tav tm="0">
                                          <p:val>
                                            <p:fltVal val="0"/>
                                          </p:val>
                                        </p:tav>
                                        <p:tav tm="100000">
                                          <p:val>
                                            <p:strVal val="#ppt_h"/>
                                          </p:val>
                                        </p:tav>
                                      </p:tavLst>
                                    </p:anim>
                                    <p:animEffect transition="in" filter="fade">
                                      <p:cBhvr>
                                        <p:cTn id="9" dur="500"/>
                                        <p:tgtEl>
                                          <p:spTgt spid="10247"/>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0248"/>
                                        </p:tgtEl>
                                        <p:attrNameLst>
                                          <p:attrName>style.visibility</p:attrName>
                                        </p:attrNameLst>
                                      </p:cBhvr>
                                      <p:to>
                                        <p:strVal val="visible"/>
                                      </p:to>
                                    </p:set>
                                    <p:anim calcmode="lin" valueType="num">
                                      <p:cBhvr>
                                        <p:cTn id="14" dur="1000" fill="hold"/>
                                        <p:tgtEl>
                                          <p:spTgt spid="10248"/>
                                        </p:tgtEl>
                                        <p:attrNameLst>
                                          <p:attrName>ppt_x</p:attrName>
                                        </p:attrNameLst>
                                      </p:cBhvr>
                                      <p:tavLst>
                                        <p:tav tm="0">
                                          <p:val>
                                            <p:strVal val="#ppt_x-.2"/>
                                          </p:val>
                                        </p:tav>
                                        <p:tav tm="100000">
                                          <p:val>
                                            <p:strVal val="#ppt_x"/>
                                          </p:val>
                                        </p:tav>
                                      </p:tavLst>
                                    </p:anim>
                                    <p:anim calcmode="lin" valueType="num">
                                      <p:cBhvr>
                                        <p:cTn id="15" dur="1000" fill="hold"/>
                                        <p:tgtEl>
                                          <p:spTgt spid="10248"/>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0248"/>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0249"/>
                                        </p:tgtEl>
                                        <p:attrNameLst>
                                          <p:attrName>style.visibility</p:attrName>
                                        </p:attrNameLst>
                                      </p:cBhvr>
                                      <p:to>
                                        <p:strVal val="visible"/>
                                      </p:to>
                                    </p:set>
                                    <p:anim calcmode="lin" valueType="num">
                                      <p:cBhvr>
                                        <p:cTn id="21" dur="1000" fill="hold"/>
                                        <p:tgtEl>
                                          <p:spTgt spid="10249"/>
                                        </p:tgtEl>
                                        <p:attrNameLst>
                                          <p:attrName>ppt_x</p:attrName>
                                        </p:attrNameLst>
                                      </p:cBhvr>
                                      <p:tavLst>
                                        <p:tav tm="0">
                                          <p:val>
                                            <p:strVal val="#ppt_x-.2"/>
                                          </p:val>
                                        </p:tav>
                                        <p:tav tm="100000">
                                          <p:val>
                                            <p:strVal val="#ppt_x"/>
                                          </p:val>
                                        </p:tav>
                                      </p:tavLst>
                                    </p:anim>
                                    <p:anim calcmode="lin" valueType="num">
                                      <p:cBhvr>
                                        <p:cTn id="22" dur="1000" fill="hold"/>
                                        <p:tgtEl>
                                          <p:spTgt spid="10249"/>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0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P spid="10248" grpId="0" animBg="1"/>
      <p:bldP spid="1024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7174" name="Text Box 6"/>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7175" name="Text Box 7"/>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7176" name="AutoShape 8"/>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sp>
        <p:nvSpPr>
          <p:cNvPr id="7177" name="AutoShape 9">
            <a:hlinkClick r:id="rId2" action="ppaction://hlinksldjump"/>
          </p:cNvPr>
          <p:cNvSpPr>
            <a:spLocks noChangeArrowheads="1"/>
          </p:cNvSpPr>
          <p:nvPr/>
        </p:nvSpPr>
        <p:spPr bwMode="gray">
          <a:xfrm>
            <a:off x="609600" y="1600200"/>
            <a:ext cx="2514600" cy="5334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lgn="ctr"/>
            <a:r>
              <a:rPr lang="en-US" sz="2800" b="1">
                <a:solidFill>
                  <a:srgbClr val="990000"/>
                </a:solidFill>
                <a:latin typeface="Times New Roman" pitchFamily="18" charset="0"/>
              </a:rPr>
              <a:t>Tìm hiểu bài:</a:t>
            </a:r>
          </a:p>
        </p:txBody>
      </p:sp>
      <p:sp>
        <p:nvSpPr>
          <p:cNvPr id="7178" name="AutoShape 10"/>
          <p:cNvSpPr>
            <a:spLocks noChangeArrowheads="1"/>
          </p:cNvSpPr>
          <p:nvPr/>
        </p:nvSpPr>
        <p:spPr bwMode="auto">
          <a:xfrm>
            <a:off x="228600" y="2286000"/>
            <a:ext cx="8610600" cy="1143000"/>
          </a:xfrm>
          <a:prstGeom prst="flowChartAlternateProcess">
            <a:avLst/>
          </a:prstGeom>
          <a:solidFill>
            <a:schemeClr val="bg1"/>
          </a:solidFill>
          <a:ln w="28575">
            <a:solidFill>
              <a:srgbClr val="990000"/>
            </a:solidFill>
            <a:miter lim="800000"/>
            <a:headEnd/>
            <a:tailEnd/>
          </a:ln>
          <a:effectLst/>
        </p:spPr>
        <p:txBody>
          <a:bodyPr wrap="none" anchor="ctr"/>
          <a:lstStyle/>
          <a:p>
            <a:r>
              <a:rPr lang="en-US" sz="3200" b="1" i="1">
                <a:solidFill>
                  <a:srgbClr val="000099"/>
                </a:solidFill>
                <a:latin typeface="Times New Roman" pitchFamily="18" charset="0"/>
                <a:cs typeface="Times New Roman" pitchFamily="18" charset="0"/>
              </a:rPr>
              <a:t>+Các bạn trong lớp thực hiện nhiệm vụ của bài </a:t>
            </a:r>
          </a:p>
          <a:p>
            <a:r>
              <a:rPr lang="en-US" sz="3200" b="1" i="1">
                <a:solidFill>
                  <a:srgbClr val="000099"/>
                </a:solidFill>
                <a:latin typeface="Times New Roman" pitchFamily="18" charset="0"/>
                <a:cs typeface="Times New Roman" pitchFamily="18" charset="0"/>
              </a:rPr>
              <a:t>   tập thể dục như thế nào?</a:t>
            </a:r>
          </a:p>
        </p:txBody>
      </p:sp>
      <p:sp>
        <p:nvSpPr>
          <p:cNvPr id="7179" name="AutoShape 11"/>
          <p:cNvSpPr>
            <a:spLocks noChangeArrowheads="1"/>
          </p:cNvSpPr>
          <p:nvPr/>
        </p:nvSpPr>
        <p:spPr bwMode="auto">
          <a:xfrm>
            <a:off x="157163" y="3733800"/>
            <a:ext cx="8610600" cy="20574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i="1">
                <a:solidFill>
                  <a:srgbClr val="990000"/>
                </a:solidFill>
                <a:latin typeface="Times New Roman" pitchFamily="18" charset="0"/>
              </a:rPr>
              <a:t> </a:t>
            </a:r>
            <a:r>
              <a:rPr lang="en-US" sz="2800" b="1">
                <a:solidFill>
                  <a:srgbClr val="990000"/>
                </a:solidFill>
              </a:rPr>
              <a:t> </a:t>
            </a:r>
            <a:r>
              <a:rPr lang="en-US" sz="2800" b="1" i="1">
                <a:solidFill>
                  <a:srgbClr val="990000"/>
                </a:solidFill>
                <a:latin typeface="Times New Roman" pitchFamily="18" charset="0"/>
                <a:cs typeface="Times New Roman" pitchFamily="18" charset="0"/>
              </a:rPr>
              <a:t>- Đê-rốt-xi và Cô-rét-ti leo như hai con khỉ, X-tác -đi </a:t>
            </a:r>
          </a:p>
          <a:p>
            <a:r>
              <a:rPr lang="en-US" sz="2800" b="1" i="1">
                <a:solidFill>
                  <a:srgbClr val="990000"/>
                </a:solidFill>
                <a:latin typeface="Times New Roman" pitchFamily="18" charset="0"/>
                <a:cs typeface="Times New Roman" pitchFamily="18" charset="0"/>
              </a:rPr>
              <a:t>thở hồng hộc, mặt đỏ như gà tây, Ga-rô-nê leo dễ như</a:t>
            </a:r>
          </a:p>
          <a:p>
            <a:r>
              <a:rPr lang="en-US" sz="2800" b="1" i="1">
                <a:solidFill>
                  <a:srgbClr val="990000"/>
                </a:solidFill>
                <a:latin typeface="Times New Roman" pitchFamily="18" charset="0"/>
                <a:cs typeface="Times New Roman" pitchFamily="18" charset="0"/>
              </a:rPr>
              <a:t> không, tưởng như có thể vác thêm một người nữa trên</a:t>
            </a:r>
          </a:p>
          <a:p>
            <a:r>
              <a:rPr lang="en-US" sz="2800" b="1" i="1">
                <a:solidFill>
                  <a:srgbClr val="990000"/>
                </a:solidFill>
                <a:latin typeface="Times New Roman" pitchFamily="18" charset="0"/>
                <a:cs typeface="Times New Roman" pitchFamily="18" charset="0"/>
              </a:rPr>
              <a:t> vai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177"/>
                                        </p:tgtEl>
                                        <p:attrNameLst>
                                          <p:attrName>style.visibility</p:attrName>
                                        </p:attrNameLst>
                                      </p:cBhvr>
                                      <p:to>
                                        <p:strVal val="visible"/>
                                      </p:to>
                                    </p:set>
                                    <p:anim calcmode="lin" valueType="num">
                                      <p:cBhvr>
                                        <p:cTn id="7" dur="500" fill="hold"/>
                                        <p:tgtEl>
                                          <p:spTgt spid="7177"/>
                                        </p:tgtEl>
                                        <p:attrNameLst>
                                          <p:attrName>ppt_w</p:attrName>
                                        </p:attrNameLst>
                                      </p:cBhvr>
                                      <p:tavLst>
                                        <p:tav tm="0">
                                          <p:val>
                                            <p:fltVal val="0"/>
                                          </p:val>
                                        </p:tav>
                                        <p:tav tm="100000">
                                          <p:val>
                                            <p:strVal val="#ppt_w"/>
                                          </p:val>
                                        </p:tav>
                                      </p:tavLst>
                                    </p:anim>
                                    <p:anim calcmode="lin" valueType="num">
                                      <p:cBhvr>
                                        <p:cTn id="8" dur="500" fill="hold"/>
                                        <p:tgtEl>
                                          <p:spTgt spid="7177"/>
                                        </p:tgtEl>
                                        <p:attrNameLst>
                                          <p:attrName>ppt_h</p:attrName>
                                        </p:attrNameLst>
                                      </p:cBhvr>
                                      <p:tavLst>
                                        <p:tav tm="0">
                                          <p:val>
                                            <p:fltVal val="0"/>
                                          </p:val>
                                        </p:tav>
                                        <p:tav tm="100000">
                                          <p:val>
                                            <p:strVal val="#ppt_h"/>
                                          </p:val>
                                        </p:tav>
                                      </p:tavLst>
                                    </p:anim>
                                    <p:animEffect transition="in" filter="fade">
                                      <p:cBhvr>
                                        <p:cTn id="9" dur="500"/>
                                        <p:tgtEl>
                                          <p:spTgt spid="7177"/>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178"/>
                                        </p:tgtEl>
                                        <p:attrNameLst>
                                          <p:attrName>style.visibility</p:attrName>
                                        </p:attrNameLst>
                                      </p:cBhvr>
                                      <p:to>
                                        <p:strVal val="visible"/>
                                      </p:to>
                                    </p:set>
                                    <p:anim calcmode="lin" valueType="num">
                                      <p:cBhvr>
                                        <p:cTn id="14" dur="1000" fill="hold"/>
                                        <p:tgtEl>
                                          <p:spTgt spid="7178"/>
                                        </p:tgtEl>
                                        <p:attrNameLst>
                                          <p:attrName>ppt_x</p:attrName>
                                        </p:attrNameLst>
                                      </p:cBhvr>
                                      <p:tavLst>
                                        <p:tav tm="0">
                                          <p:val>
                                            <p:strVal val="#ppt_x-.2"/>
                                          </p:val>
                                        </p:tav>
                                        <p:tav tm="100000">
                                          <p:val>
                                            <p:strVal val="#ppt_x"/>
                                          </p:val>
                                        </p:tav>
                                      </p:tavLst>
                                    </p:anim>
                                    <p:anim calcmode="lin" valueType="num">
                                      <p:cBhvr>
                                        <p:cTn id="15" dur="1000" fill="hold"/>
                                        <p:tgtEl>
                                          <p:spTgt spid="7178"/>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178"/>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7179"/>
                                        </p:tgtEl>
                                        <p:attrNameLst>
                                          <p:attrName>style.visibility</p:attrName>
                                        </p:attrNameLst>
                                      </p:cBhvr>
                                      <p:to>
                                        <p:strVal val="visible"/>
                                      </p:to>
                                    </p:set>
                                    <p:anim calcmode="lin" valueType="num">
                                      <p:cBhvr>
                                        <p:cTn id="21" dur="1000" fill="hold"/>
                                        <p:tgtEl>
                                          <p:spTgt spid="7179"/>
                                        </p:tgtEl>
                                        <p:attrNameLst>
                                          <p:attrName>ppt_x</p:attrName>
                                        </p:attrNameLst>
                                      </p:cBhvr>
                                      <p:tavLst>
                                        <p:tav tm="0">
                                          <p:val>
                                            <p:strVal val="#ppt_x-.2"/>
                                          </p:val>
                                        </p:tav>
                                        <p:tav tm="100000">
                                          <p:val>
                                            <p:strVal val="#ppt_x"/>
                                          </p:val>
                                        </p:tav>
                                      </p:tavLst>
                                    </p:anim>
                                    <p:anim calcmode="lin" valueType="num">
                                      <p:cBhvr>
                                        <p:cTn id="22" dur="1000" fill="hold"/>
                                        <p:tgtEl>
                                          <p:spTgt spid="7179"/>
                                        </p:tgtEl>
                                        <p:attrNameLst>
                                          <p:attrName>ppt_y</p:attrName>
                                        </p:attrNameLst>
                                      </p:cBhvr>
                                      <p:tavLst>
                                        <p:tav tm="0">
                                          <p:val>
                                            <p:strVal val="#ppt_y"/>
                                          </p:val>
                                        </p:tav>
                                        <p:tav tm="100000">
                                          <p:val>
                                            <p:strVal val="#ppt_y"/>
                                          </p:val>
                                        </p:tav>
                                      </p:tavLst>
                                    </p:anim>
                                    <p:animEffect transition="in" filter="wipe(right)" prLst="gradientSize: 0.1">
                                      <p:cBhvr>
                                        <p:cTn id="23" dur="10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animBg="1"/>
      <p:bldP spid="7178" grpId="0" animBg="1"/>
      <p:bldP spid="717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8196" name="Text Box 4"/>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8197" name="Text Box 5"/>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8198" name="AutoShape 6"/>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sp>
        <p:nvSpPr>
          <p:cNvPr id="8199" name="AutoShape 7">
            <a:hlinkClick r:id="rId2" action="ppaction://hlinksldjump"/>
          </p:cNvPr>
          <p:cNvSpPr>
            <a:spLocks noChangeArrowheads="1"/>
          </p:cNvSpPr>
          <p:nvPr/>
        </p:nvSpPr>
        <p:spPr bwMode="gray">
          <a:xfrm>
            <a:off x="609600" y="1600200"/>
            <a:ext cx="2514600" cy="5334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lgn="ctr"/>
            <a:r>
              <a:rPr lang="en-US" sz="2800" b="1">
                <a:solidFill>
                  <a:srgbClr val="990000"/>
                </a:solidFill>
                <a:latin typeface="Times New Roman" pitchFamily="18" charset="0"/>
              </a:rPr>
              <a:t>Tìm hiểu bài:</a:t>
            </a:r>
          </a:p>
        </p:txBody>
      </p:sp>
      <p:sp>
        <p:nvSpPr>
          <p:cNvPr id="8200" name="AutoShape 8"/>
          <p:cNvSpPr>
            <a:spLocks noChangeArrowheads="1"/>
          </p:cNvSpPr>
          <p:nvPr/>
        </p:nvSpPr>
        <p:spPr bwMode="auto">
          <a:xfrm>
            <a:off x="304800" y="2286000"/>
            <a:ext cx="8610600" cy="1143000"/>
          </a:xfrm>
          <a:prstGeom prst="flowChartAlternateProcess">
            <a:avLst/>
          </a:prstGeom>
          <a:solidFill>
            <a:schemeClr val="bg1"/>
          </a:solidFill>
          <a:ln w="28575">
            <a:solidFill>
              <a:srgbClr val="990000"/>
            </a:solidFill>
            <a:miter lim="800000"/>
            <a:headEnd/>
            <a:tailEnd/>
          </a:ln>
          <a:effectLst/>
        </p:spPr>
        <p:txBody>
          <a:bodyPr wrap="none" anchor="ctr"/>
          <a:lstStyle/>
          <a:p>
            <a:r>
              <a:rPr lang="en-US" sz="3200" b="1" i="1">
                <a:solidFill>
                  <a:srgbClr val="000099"/>
                </a:solidFill>
                <a:latin typeface="Times New Roman" pitchFamily="18" charset="0"/>
                <a:cs typeface="Times New Roman" pitchFamily="18" charset="0"/>
              </a:rPr>
              <a:t>2)Vì sao Nen-li được miễn tập thể dục?</a:t>
            </a:r>
          </a:p>
        </p:txBody>
      </p:sp>
      <p:sp>
        <p:nvSpPr>
          <p:cNvPr id="8201" name="AutoShape 9"/>
          <p:cNvSpPr>
            <a:spLocks noChangeArrowheads="1"/>
          </p:cNvSpPr>
          <p:nvPr/>
        </p:nvSpPr>
        <p:spPr bwMode="auto">
          <a:xfrm>
            <a:off x="157163" y="3733800"/>
            <a:ext cx="8610600" cy="9906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i="1">
                <a:solidFill>
                  <a:srgbClr val="990000"/>
                </a:solidFill>
                <a:latin typeface="Times New Roman" pitchFamily="18" charset="0"/>
              </a:rPr>
              <a:t> </a:t>
            </a:r>
            <a:r>
              <a:rPr lang="en-US" sz="3200" b="1">
                <a:solidFill>
                  <a:srgbClr val="990000"/>
                </a:solidFill>
              </a:rPr>
              <a:t> </a:t>
            </a:r>
            <a:r>
              <a:rPr lang="en-US" sz="3200" b="1" i="1">
                <a:solidFill>
                  <a:srgbClr val="990000"/>
                </a:solidFill>
                <a:latin typeface="Times New Roman" pitchFamily="18" charset="0"/>
                <a:cs typeface="Times New Roman" pitchFamily="18" charset="0"/>
              </a:rPr>
              <a:t>-Vì cậu bị gù từ nhỏ.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199"/>
                                        </p:tgtEl>
                                        <p:attrNameLst>
                                          <p:attrName>style.visibility</p:attrName>
                                        </p:attrNameLst>
                                      </p:cBhvr>
                                      <p:to>
                                        <p:strVal val="visible"/>
                                      </p:to>
                                    </p:set>
                                    <p:anim calcmode="lin" valueType="num">
                                      <p:cBhvr>
                                        <p:cTn id="7" dur="500" fill="hold"/>
                                        <p:tgtEl>
                                          <p:spTgt spid="8199"/>
                                        </p:tgtEl>
                                        <p:attrNameLst>
                                          <p:attrName>ppt_w</p:attrName>
                                        </p:attrNameLst>
                                      </p:cBhvr>
                                      <p:tavLst>
                                        <p:tav tm="0">
                                          <p:val>
                                            <p:fltVal val="0"/>
                                          </p:val>
                                        </p:tav>
                                        <p:tav tm="100000">
                                          <p:val>
                                            <p:strVal val="#ppt_w"/>
                                          </p:val>
                                        </p:tav>
                                      </p:tavLst>
                                    </p:anim>
                                    <p:anim calcmode="lin" valueType="num">
                                      <p:cBhvr>
                                        <p:cTn id="8" dur="500" fill="hold"/>
                                        <p:tgtEl>
                                          <p:spTgt spid="8199"/>
                                        </p:tgtEl>
                                        <p:attrNameLst>
                                          <p:attrName>ppt_h</p:attrName>
                                        </p:attrNameLst>
                                      </p:cBhvr>
                                      <p:tavLst>
                                        <p:tav tm="0">
                                          <p:val>
                                            <p:fltVal val="0"/>
                                          </p:val>
                                        </p:tav>
                                        <p:tav tm="100000">
                                          <p:val>
                                            <p:strVal val="#ppt_h"/>
                                          </p:val>
                                        </p:tav>
                                      </p:tavLst>
                                    </p:anim>
                                    <p:animEffect transition="in" filter="fade">
                                      <p:cBhvr>
                                        <p:cTn id="9" dur="500"/>
                                        <p:tgtEl>
                                          <p:spTgt spid="8199"/>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8200"/>
                                        </p:tgtEl>
                                        <p:attrNameLst>
                                          <p:attrName>style.visibility</p:attrName>
                                        </p:attrNameLst>
                                      </p:cBhvr>
                                      <p:to>
                                        <p:strVal val="visible"/>
                                      </p:to>
                                    </p:set>
                                    <p:anim calcmode="lin" valueType="num">
                                      <p:cBhvr>
                                        <p:cTn id="14" dur="1000" fill="hold"/>
                                        <p:tgtEl>
                                          <p:spTgt spid="8200"/>
                                        </p:tgtEl>
                                        <p:attrNameLst>
                                          <p:attrName>ppt_x</p:attrName>
                                        </p:attrNameLst>
                                      </p:cBhvr>
                                      <p:tavLst>
                                        <p:tav tm="0">
                                          <p:val>
                                            <p:strVal val="#ppt_x-.2"/>
                                          </p:val>
                                        </p:tav>
                                        <p:tav tm="100000">
                                          <p:val>
                                            <p:strVal val="#ppt_x"/>
                                          </p:val>
                                        </p:tav>
                                      </p:tavLst>
                                    </p:anim>
                                    <p:anim calcmode="lin" valueType="num">
                                      <p:cBhvr>
                                        <p:cTn id="15" dur="1000" fill="hold"/>
                                        <p:tgtEl>
                                          <p:spTgt spid="820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8200"/>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8201"/>
                                        </p:tgtEl>
                                        <p:attrNameLst>
                                          <p:attrName>style.visibility</p:attrName>
                                        </p:attrNameLst>
                                      </p:cBhvr>
                                      <p:to>
                                        <p:strVal val="visible"/>
                                      </p:to>
                                    </p:set>
                                    <p:anim calcmode="lin" valueType="num">
                                      <p:cBhvr>
                                        <p:cTn id="21" dur="1000" fill="hold"/>
                                        <p:tgtEl>
                                          <p:spTgt spid="8201"/>
                                        </p:tgtEl>
                                        <p:attrNameLst>
                                          <p:attrName>ppt_x</p:attrName>
                                        </p:attrNameLst>
                                      </p:cBhvr>
                                      <p:tavLst>
                                        <p:tav tm="0">
                                          <p:val>
                                            <p:strVal val="#ppt_x-.2"/>
                                          </p:val>
                                        </p:tav>
                                        <p:tav tm="100000">
                                          <p:val>
                                            <p:strVal val="#ppt_x"/>
                                          </p:val>
                                        </p:tav>
                                      </p:tavLst>
                                    </p:anim>
                                    <p:anim calcmode="lin" valueType="num">
                                      <p:cBhvr>
                                        <p:cTn id="22" dur="1000" fill="hold"/>
                                        <p:tgtEl>
                                          <p:spTgt spid="8201"/>
                                        </p:tgtEl>
                                        <p:attrNameLst>
                                          <p:attrName>ppt_y</p:attrName>
                                        </p:attrNameLst>
                                      </p:cBhvr>
                                      <p:tavLst>
                                        <p:tav tm="0">
                                          <p:val>
                                            <p:strVal val="#ppt_y"/>
                                          </p:val>
                                        </p:tav>
                                        <p:tav tm="100000">
                                          <p:val>
                                            <p:strVal val="#ppt_y"/>
                                          </p:val>
                                        </p:tav>
                                      </p:tavLst>
                                    </p:anim>
                                    <p:animEffect transition="in" filter="wipe(right)" prLst="gradientSize: 0.1">
                                      <p:cBhvr>
                                        <p:cTn id="23" dur="10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P spid="8200" grpId="0" animBg="1"/>
      <p:bldP spid="820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3"/>
          <p:cNvSpPr txBox="1">
            <a:spLocks noChangeArrowheads="1"/>
          </p:cNvSpPr>
          <p:nvPr/>
        </p:nvSpPr>
        <p:spPr bwMode="auto">
          <a:xfrm>
            <a:off x="3581400" y="533400"/>
            <a:ext cx="1676400" cy="579438"/>
          </a:xfrm>
          <a:prstGeom prst="rect">
            <a:avLst/>
          </a:prstGeom>
          <a:noFill/>
          <a:ln w="9525">
            <a:noFill/>
            <a:miter lim="800000"/>
            <a:headEnd/>
            <a:tailEnd/>
          </a:ln>
          <a:effectLst/>
        </p:spPr>
        <p:txBody>
          <a:bodyPr>
            <a:spAutoFit/>
          </a:bodyPr>
          <a:lstStyle/>
          <a:p>
            <a:pPr>
              <a:spcBef>
                <a:spcPct val="50000"/>
              </a:spcBef>
            </a:pPr>
            <a:r>
              <a:rPr lang="en-US" sz="3200" b="1" i="1" u="sng">
                <a:solidFill>
                  <a:srgbClr val="006600"/>
                </a:solidFill>
                <a:latin typeface="Times New Roman" pitchFamily="18" charset="0"/>
              </a:rPr>
              <a:t>Tập đọc</a:t>
            </a:r>
            <a:endParaRPr lang="en-US" sz="3200" b="1" i="1">
              <a:solidFill>
                <a:srgbClr val="006600"/>
              </a:solidFill>
              <a:latin typeface="Times New Roman" pitchFamily="18" charset="0"/>
            </a:endParaRPr>
          </a:p>
        </p:txBody>
      </p:sp>
      <p:sp>
        <p:nvSpPr>
          <p:cNvPr id="9220" name="Text Box 4"/>
          <p:cNvSpPr txBox="1">
            <a:spLocks noChangeArrowheads="1"/>
          </p:cNvSpPr>
          <p:nvPr/>
        </p:nvSpPr>
        <p:spPr bwMode="auto">
          <a:xfrm>
            <a:off x="2971800" y="990600"/>
            <a:ext cx="3352800" cy="519113"/>
          </a:xfrm>
          <a:prstGeom prst="rect">
            <a:avLst/>
          </a:prstGeom>
          <a:noFill/>
          <a:ln w="9525">
            <a:noFill/>
            <a:miter lim="800000"/>
            <a:headEnd/>
            <a:tailEnd/>
          </a:ln>
          <a:effectLst/>
        </p:spPr>
        <p:txBody>
          <a:bodyPr>
            <a:spAutoFit/>
          </a:bodyPr>
          <a:lstStyle/>
          <a:p>
            <a:pPr>
              <a:spcBef>
                <a:spcPct val="50000"/>
              </a:spcBef>
            </a:pPr>
            <a:r>
              <a:rPr lang="en-US" sz="2800" b="1" i="1">
                <a:solidFill>
                  <a:schemeClr val="accent2"/>
                </a:solidFill>
                <a:latin typeface="Times New Roman" pitchFamily="18" charset="0"/>
              </a:rPr>
              <a:t>Buổi học thể dục</a:t>
            </a:r>
          </a:p>
        </p:txBody>
      </p:sp>
      <p:sp>
        <p:nvSpPr>
          <p:cNvPr id="9221" name="Text Box 5"/>
          <p:cNvSpPr txBox="1">
            <a:spLocks noChangeArrowheads="1"/>
          </p:cNvSpPr>
          <p:nvPr/>
        </p:nvSpPr>
        <p:spPr bwMode="auto">
          <a:xfrm>
            <a:off x="4572000" y="1295400"/>
            <a:ext cx="3733800" cy="946150"/>
          </a:xfrm>
          <a:prstGeom prst="rect">
            <a:avLst/>
          </a:prstGeom>
          <a:noFill/>
          <a:ln w="9525">
            <a:noFill/>
            <a:miter lim="800000"/>
            <a:headEnd/>
            <a:tailEnd/>
          </a:ln>
          <a:effectLst/>
        </p:spPr>
        <p:txBody>
          <a:bodyPr>
            <a:spAutoFit/>
          </a:bodyPr>
          <a:lstStyle/>
          <a:p>
            <a:r>
              <a:rPr lang="en-US" sz="2800" b="1" i="1">
                <a:solidFill>
                  <a:srgbClr val="800000"/>
                </a:solidFill>
                <a:latin typeface="Times New Roman" pitchFamily="18" charset="0"/>
              </a:rPr>
              <a:t>Theo A-mi-xi</a:t>
            </a:r>
          </a:p>
          <a:p>
            <a:r>
              <a:rPr lang="en-US" sz="2800" b="1" i="1">
                <a:solidFill>
                  <a:srgbClr val="800000"/>
                </a:solidFill>
                <a:latin typeface="Times New Roman" pitchFamily="18" charset="0"/>
              </a:rPr>
              <a:t>Hoàng Thiếu Sơn dịch</a:t>
            </a:r>
          </a:p>
        </p:txBody>
      </p:sp>
      <p:sp>
        <p:nvSpPr>
          <p:cNvPr id="9222" name="AutoShape 6"/>
          <p:cNvSpPr>
            <a:spLocks noChangeArrowheads="1"/>
          </p:cNvSpPr>
          <p:nvPr/>
        </p:nvSpPr>
        <p:spPr bwMode="gray">
          <a:xfrm>
            <a:off x="152400" y="76200"/>
            <a:ext cx="1371600" cy="4572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000099"/>
            </a:solidFill>
            <a:round/>
            <a:headEnd/>
            <a:tailEnd/>
          </a:ln>
          <a:effectLst>
            <a:outerShdw dist="135003" dir="2928844" algn="ctr" rotWithShape="0">
              <a:srgbClr val="000000">
                <a:alpha val="50000"/>
              </a:srgbClr>
            </a:outerShdw>
          </a:effectLst>
        </p:spPr>
        <p:txBody>
          <a:bodyPr wrap="none" anchor="ctr"/>
          <a:lstStyle/>
          <a:p>
            <a:r>
              <a:rPr lang="en-US" sz="2800" b="1" i="1">
                <a:latin typeface="Times New Roman" pitchFamily="18" charset="0"/>
              </a:rPr>
              <a:t>SGK/89</a:t>
            </a:r>
          </a:p>
        </p:txBody>
      </p:sp>
      <p:sp>
        <p:nvSpPr>
          <p:cNvPr id="9223" name="AutoShape 7">
            <a:hlinkClick r:id="rId2" action="ppaction://hlinksldjump"/>
          </p:cNvPr>
          <p:cNvSpPr>
            <a:spLocks noChangeArrowheads="1"/>
          </p:cNvSpPr>
          <p:nvPr/>
        </p:nvSpPr>
        <p:spPr bwMode="gray">
          <a:xfrm>
            <a:off x="609600" y="1600200"/>
            <a:ext cx="2514600" cy="5334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lgn="ctr"/>
            <a:r>
              <a:rPr lang="en-US" sz="2800" b="1">
                <a:solidFill>
                  <a:srgbClr val="990000"/>
                </a:solidFill>
                <a:latin typeface="Times New Roman" pitchFamily="18" charset="0"/>
              </a:rPr>
              <a:t>Tìm hiểu bài:</a:t>
            </a:r>
          </a:p>
        </p:txBody>
      </p:sp>
      <p:sp>
        <p:nvSpPr>
          <p:cNvPr id="9224" name="AutoShape 8"/>
          <p:cNvSpPr>
            <a:spLocks noChangeArrowheads="1"/>
          </p:cNvSpPr>
          <p:nvPr/>
        </p:nvSpPr>
        <p:spPr bwMode="auto">
          <a:xfrm>
            <a:off x="304800" y="2590800"/>
            <a:ext cx="8610600" cy="1143000"/>
          </a:xfrm>
          <a:prstGeom prst="flowChartAlternateProcess">
            <a:avLst/>
          </a:prstGeom>
          <a:solidFill>
            <a:schemeClr val="bg1"/>
          </a:solidFill>
          <a:ln w="28575">
            <a:solidFill>
              <a:srgbClr val="990000"/>
            </a:solidFill>
            <a:miter lim="800000"/>
            <a:headEnd/>
            <a:tailEnd/>
          </a:ln>
          <a:effectLst/>
        </p:spPr>
        <p:txBody>
          <a:bodyPr wrap="none" anchor="ctr"/>
          <a:lstStyle/>
          <a:p>
            <a:r>
              <a:rPr lang="en-US" sz="3200" b="1" i="1">
                <a:solidFill>
                  <a:srgbClr val="000099"/>
                </a:solidFill>
                <a:latin typeface="Times New Roman" pitchFamily="18" charset="0"/>
                <a:cs typeface="Times New Roman" pitchFamily="18" charset="0"/>
              </a:rPr>
              <a:t>+Tại sao Nen-li cố xin thầy cho được tập như</a:t>
            </a:r>
          </a:p>
          <a:p>
            <a:r>
              <a:rPr lang="en-US" sz="3200" b="1" i="1">
                <a:solidFill>
                  <a:srgbClr val="000099"/>
                </a:solidFill>
                <a:latin typeface="Times New Roman" pitchFamily="18" charset="0"/>
                <a:cs typeface="Times New Roman" pitchFamily="18" charset="0"/>
              </a:rPr>
              <a:t>  mọi người?</a:t>
            </a:r>
          </a:p>
        </p:txBody>
      </p:sp>
      <p:sp>
        <p:nvSpPr>
          <p:cNvPr id="9225" name="AutoShape 9"/>
          <p:cNvSpPr>
            <a:spLocks noChangeArrowheads="1"/>
          </p:cNvSpPr>
          <p:nvPr/>
        </p:nvSpPr>
        <p:spPr bwMode="auto">
          <a:xfrm>
            <a:off x="304800" y="3886200"/>
            <a:ext cx="8610600" cy="1143000"/>
          </a:xfrm>
          <a:prstGeom prst="flowChartAlternateProcess">
            <a:avLst/>
          </a:prstGeom>
          <a:solidFill>
            <a:schemeClr val="bg1"/>
          </a:solidFill>
          <a:ln w="28575">
            <a:solidFill>
              <a:srgbClr val="000099"/>
            </a:solidFill>
            <a:miter lim="800000"/>
            <a:headEnd/>
            <a:tailEnd/>
          </a:ln>
          <a:effectLst/>
        </p:spPr>
        <p:txBody>
          <a:bodyPr wrap="none" anchor="ctr"/>
          <a:lstStyle/>
          <a:p>
            <a:r>
              <a:rPr lang="en-US" sz="3200" b="1">
                <a:solidFill>
                  <a:srgbClr val="990000"/>
                </a:solidFill>
                <a:latin typeface="Times New Roman" pitchFamily="18" charset="0"/>
                <a:cs typeface="Times New Roman" pitchFamily="18" charset="0"/>
              </a:rPr>
              <a:t>-Vì cậu muốn vượt qua chính mình, muốn làm</a:t>
            </a:r>
          </a:p>
          <a:p>
            <a:r>
              <a:rPr lang="en-US" sz="3200" b="1">
                <a:solidFill>
                  <a:srgbClr val="990000"/>
                </a:solidFill>
                <a:latin typeface="Times New Roman" pitchFamily="18" charset="0"/>
                <a:cs typeface="Times New Roman" pitchFamily="18" charset="0"/>
              </a:rPr>
              <a:t> những việc các bạn làm được</a:t>
            </a:r>
            <a:r>
              <a:rPr lang="en-US" sz="3200" b="1">
                <a:solidFill>
                  <a:srgbClr val="990000"/>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223"/>
                                        </p:tgtEl>
                                        <p:attrNameLst>
                                          <p:attrName>style.visibility</p:attrName>
                                        </p:attrNameLst>
                                      </p:cBhvr>
                                      <p:to>
                                        <p:strVal val="visible"/>
                                      </p:to>
                                    </p:set>
                                    <p:anim calcmode="lin" valueType="num">
                                      <p:cBhvr>
                                        <p:cTn id="7" dur="500" fill="hold"/>
                                        <p:tgtEl>
                                          <p:spTgt spid="9223"/>
                                        </p:tgtEl>
                                        <p:attrNameLst>
                                          <p:attrName>ppt_w</p:attrName>
                                        </p:attrNameLst>
                                      </p:cBhvr>
                                      <p:tavLst>
                                        <p:tav tm="0">
                                          <p:val>
                                            <p:fltVal val="0"/>
                                          </p:val>
                                        </p:tav>
                                        <p:tav tm="100000">
                                          <p:val>
                                            <p:strVal val="#ppt_w"/>
                                          </p:val>
                                        </p:tav>
                                      </p:tavLst>
                                    </p:anim>
                                    <p:anim calcmode="lin" valueType="num">
                                      <p:cBhvr>
                                        <p:cTn id="8" dur="500" fill="hold"/>
                                        <p:tgtEl>
                                          <p:spTgt spid="9223"/>
                                        </p:tgtEl>
                                        <p:attrNameLst>
                                          <p:attrName>ppt_h</p:attrName>
                                        </p:attrNameLst>
                                      </p:cBhvr>
                                      <p:tavLst>
                                        <p:tav tm="0">
                                          <p:val>
                                            <p:fltVal val="0"/>
                                          </p:val>
                                        </p:tav>
                                        <p:tav tm="100000">
                                          <p:val>
                                            <p:strVal val="#ppt_h"/>
                                          </p:val>
                                        </p:tav>
                                      </p:tavLst>
                                    </p:anim>
                                    <p:animEffect transition="in" filter="fade">
                                      <p:cBhvr>
                                        <p:cTn id="9" dur="500"/>
                                        <p:tgtEl>
                                          <p:spTgt spid="9223"/>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9224"/>
                                        </p:tgtEl>
                                        <p:attrNameLst>
                                          <p:attrName>style.visibility</p:attrName>
                                        </p:attrNameLst>
                                      </p:cBhvr>
                                      <p:to>
                                        <p:strVal val="visible"/>
                                      </p:to>
                                    </p:set>
                                    <p:anim calcmode="lin" valueType="num">
                                      <p:cBhvr>
                                        <p:cTn id="14" dur="1000" fill="hold"/>
                                        <p:tgtEl>
                                          <p:spTgt spid="9224"/>
                                        </p:tgtEl>
                                        <p:attrNameLst>
                                          <p:attrName>ppt_x</p:attrName>
                                        </p:attrNameLst>
                                      </p:cBhvr>
                                      <p:tavLst>
                                        <p:tav tm="0">
                                          <p:val>
                                            <p:strVal val="#ppt_x-.2"/>
                                          </p:val>
                                        </p:tav>
                                        <p:tav tm="100000">
                                          <p:val>
                                            <p:strVal val="#ppt_x"/>
                                          </p:val>
                                        </p:tav>
                                      </p:tavLst>
                                    </p:anim>
                                    <p:anim calcmode="lin" valueType="num">
                                      <p:cBhvr>
                                        <p:cTn id="15" dur="1000" fill="hold"/>
                                        <p:tgtEl>
                                          <p:spTgt spid="9224"/>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224"/>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9225"/>
                                        </p:tgtEl>
                                        <p:attrNameLst>
                                          <p:attrName>style.visibility</p:attrName>
                                        </p:attrNameLst>
                                      </p:cBhvr>
                                      <p:to>
                                        <p:strVal val="visible"/>
                                      </p:to>
                                    </p:set>
                                    <p:anim calcmode="lin" valueType="num">
                                      <p:cBhvr>
                                        <p:cTn id="21" dur="1000" fill="hold"/>
                                        <p:tgtEl>
                                          <p:spTgt spid="9225"/>
                                        </p:tgtEl>
                                        <p:attrNameLst>
                                          <p:attrName>ppt_x</p:attrName>
                                        </p:attrNameLst>
                                      </p:cBhvr>
                                      <p:tavLst>
                                        <p:tav tm="0">
                                          <p:val>
                                            <p:strVal val="#ppt_x-.2"/>
                                          </p:val>
                                        </p:tav>
                                        <p:tav tm="100000">
                                          <p:val>
                                            <p:strVal val="#ppt_x"/>
                                          </p:val>
                                        </p:tav>
                                      </p:tavLst>
                                    </p:anim>
                                    <p:anim calcmode="lin" valueType="num">
                                      <p:cBhvr>
                                        <p:cTn id="22" dur="1000" fill="hold"/>
                                        <p:tgtEl>
                                          <p:spTgt spid="9225"/>
                                        </p:tgtEl>
                                        <p:attrNameLst>
                                          <p:attrName>ppt_y</p:attrName>
                                        </p:attrNameLst>
                                      </p:cBhvr>
                                      <p:tavLst>
                                        <p:tav tm="0">
                                          <p:val>
                                            <p:strVal val="#ppt_y"/>
                                          </p:val>
                                        </p:tav>
                                        <p:tav tm="100000">
                                          <p:val>
                                            <p:strVal val="#ppt_y"/>
                                          </p:val>
                                        </p:tav>
                                      </p:tavLst>
                                    </p:anim>
                                    <p:animEffect transition="in" filter="wipe(right)" prLst="gradientSize: 0.1">
                                      <p:cBhvr>
                                        <p:cTn id="23" dur="1000"/>
                                        <p:tgtEl>
                                          <p:spTgt spid="9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nimBg="1"/>
      <p:bldP spid="9224" grpId="0" animBg="1"/>
      <p:bldP spid="922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028110"/>
  <p:tag name="VIOLETTITLE" val="Tập đọc Buổi học thể dục"/>
  <p:tag name="VIOLETLESSON" val="79"/>
  <p:tag name="VIOLETCATID" val="2202"/>
  <p:tag name="VIOLETSUBJECT" val="Tập đọc 3"/>
  <p:tag name="VIOLETAUTHORID" val="9722384"/>
  <p:tag name="VIOLETAUTHORNAME" val="Vũ Thị Thùy Dung"/>
  <p:tag name="VIOLETAUTHORAVATAR" val="no_avatarf.jpg"/>
  <p:tag name="VIOLETAUTHORADDRESS" val="Trường tiểu học yên thanh - quảng ninh"/>
  <p:tag name="VIOLETDATE" val="2015-04-02 08:58:29"/>
  <p:tag name="VIOLETHIT" val="346"/>
  <p:tag name="VIOLETLIKE"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69&quot;/&gt;&lt;/object&gt;&lt;object type=&quot;3&quot; unique_id=&quot;10005&quot;&gt;&lt;property id=&quot;20148&quot; value=&quot;5&quot;/&gt;&lt;property id=&quot;20300&quot; value=&quot;Slide 2&quot;/&gt;&lt;property id=&quot;20307&quot; value=&quot;257&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58&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quot;/&gt;&lt;property id=&quot;20307&quot; value=&quot;264&quot;/&gt;&lt;/object&gt;&lt;object type=&quot;3&quot; unique_id=&quot;10010&quot;&gt;&lt;property id=&quot;20148&quot; value=&quot;5&quot;/&gt;&lt;property id=&quot;20300&quot; value=&quot;Slide 7&quot;/&gt;&lt;property id=&quot;20307&quot; value=&quot;261&quot;/&gt;&lt;/object&gt;&lt;object type=&quot;3&quot; unique_id=&quot;10011&quot;&gt;&lt;property id=&quot;20148&quot; value=&quot;5&quot;/&gt;&lt;property id=&quot;20300&quot; value=&quot;Slide 8&quot;/&gt;&lt;property id=&quot;20307&quot; value=&quot;262&quot;/&gt;&lt;/object&gt;&lt;object type=&quot;3&quot; unique_id=&quot;10012&quot;&gt;&lt;property id=&quot;20148&quot; value=&quot;5&quot;/&gt;&lt;property id=&quot;20300&quot; value=&quot;Slide 9&quot;/&gt;&lt;property id=&quot;20307&quot; value=&quot;263&quot;/&gt;&lt;/object&gt;&lt;object type=&quot;3&quot; unique_id=&quot;10013&quot;&gt;&lt;property id=&quot;20148&quot; value=&quot;5&quot;/&gt;&lt;property id=&quot;20300&quot; value=&quot;Slide 10&quot;/&gt;&lt;property id=&quot;20307&quot; value=&quot;265&quot;/&gt;&lt;/object&gt;&lt;object type=&quot;3&quot; unique_id=&quot;10014&quot;&gt;&lt;property id=&quot;20148&quot; value=&quot;5&quot;/&gt;&lt;property id=&quot;20300&quot; value=&quot;Slide 11&quot;/&gt;&lt;property id=&quot;20307&quot; value=&quot;266&quot;/&gt;&lt;/object&gt;&lt;object type=&quot;3&quot; unique_id=&quot;10015&quot;&gt;&lt;property id=&quot;20148&quot; value=&quot;5&quot;/&gt;&lt;property id=&quot;20300&quot; value=&quot;Slide 12&quot;/&gt;&lt;property id=&quot;20307&quot; value=&quot;267&quot;/&gt;&lt;/object&gt;&lt;object type=&quot;3&quot; unique_id=&quot;10016&quot;&gt;&lt;property id=&quot;20148&quot; value=&quot;5&quot;/&gt;&lt;property id=&quot;20300&quot; value=&quot;Slide 13&quot;/&gt;&lt;property id=&quot;20307&quot; value=&quot;268&quot;/&gt;&lt;/object&gt;&lt;object type=&quot;3&quot; unique_id=&quot;10018&quot;&gt;&lt;property id=&quot;20148&quot; value=&quot;5&quot;/&gt;&lt;property id=&quot;20300&quot; value=&quot;Slide 14&quot;/&gt;&lt;property id=&quot;20307&quot; value=&quot;271&quot;/&gt;&lt;/object&gt;&lt;object type=&quot;3&quot; unique_id=&quot;10019&quot;&gt;&lt;property id=&quot;20148&quot; value=&quot;5&quot;/&gt;&lt;property id=&quot;20300&quot; value=&quot;Slide 15&quot;/&gt;&lt;property id=&quot;20307&quot; value=&quot;272&quot;/&gt;&lt;/object&gt;&lt;object type=&quot;3&quot; unique_id=&quot;10020&quot;&gt;&lt;property id=&quot;20148&quot; value=&quot;5&quot;/&gt;&lt;property id=&quot;20300&quot; value=&quot;Slide 16&quot;/&gt;&lt;property id=&quot;20307&quot; value=&quot;273&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813</Words>
  <Application>Microsoft Office PowerPoint</Application>
  <PresentationFormat>On-screen Show (4:3)</PresentationFormat>
  <Paragraphs>134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lEt'sgO</dc:creator>
  <cp:lastModifiedBy>AutoBVT</cp:lastModifiedBy>
  <cp:revision>26</cp:revision>
  <dcterms:created xsi:type="dcterms:W3CDTF">2005-12-31T18:30:06Z</dcterms:created>
  <dcterms:modified xsi:type="dcterms:W3CDTF">2016-03-28T05:47:16Z</dcterms:modified>
</cp:coreProperties>
</file>